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theme/themeOverride5.xml" ContentType="application/vnd.openxmlformats-officedocument.themeOverr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Override3.xml" ContentType="application/vnd.openxmlformats-officedocument.themeOverride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theme/themeOverride6.xml" ContentType="application/vnd.openxmlformats-officedocument.themeOverr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Default Extension="jpeg" ContentType="image/jpeg"/>
  <Override PartName="/ppt/theme/themeOverride4.xml" ContentType="application/vnd.openxmlformats-officedocument.themeOverr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Override2.xml" ContentType="application/vnd.openxmlformats-officedocument.themeOverride+xml"/>
  <Default Extension="wav" ContentType="audio/wav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61" r:id="rId2"/>
    <p:sldMasterId id="2147483665" r:id="rId3"/>
  </p:sldMasterIdLst>
  <p:sldIdLst>
    <p:sldId id="339" r:id="rId4"/>
    <p:sldId id="258" r:id="rId5"/>
    <p:sldId id="328" r:id="rId6"/>
    <p:sldId id="304" r:id="rId7"/>
    <p:sldId id="284" r:id="rId8"/>
    <p:sldId id="305" r:id="rId9"/>
    <p:sldId id="314" r:id="rId10"/>
    <p:sldId id="285" r:id="rId11"/>
    <p:sldId id="330" r:id="rId12"/>
    <p:sldId id="315" r:id="rId13"/>
    <p:sldId id="336" r:id="rId14"/>
    <p:sldId id="338" r:id="rId15"/>
    <p:sldId id="320" r:id="rId16"/>
    <p:sldId id="321" r:id="rId17"/>
    <p:sldId id="335" r:id="rId18"/>
    <p:sldId id="325" r:id="rId19"/>
    <p:sldId id="334" r:id="rId20"/>
    <p:sldId id="318" r:id="rId21"/>
  </p:sldIdLst>
  <p:sldSz cx="9144000" cy="6858000" type="screen4x3"/>
  <p:notesSz cx="6858000" cy="9144000"/>
  <p:custDataLst>
    <p:tags r:id="rId22"/>
  </p:custDataLst>
  <p:defaultTextStyle>
    <a:defPPr>
      <a:defRPr lang="vi-VN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00FF"/>
    <a:srgbClr val="00040C"/>
    <a:srgbClr val="FF0000"/>
    <a:srgbClr val="FFCCFF"/>
    <a:srgbClr val="000099"/>
    <a:srgbClr val="009900"/>
    <a:srgbClr val="CC0066"/>
    <a:srgbClr val="A71F8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3815" autoAdjust="0"/>
    <p:restoredTop sz="94660"/>
  </p:normalViewPr>
  <p:slideViewPr>
    <p:cSldViewPr>
      <p:cViewPr>
        <p:scale>
          <a:sx n="76" d="100"/>
          <a:sy n="76" d="100"/>
        </p:scale>
        <p:origin x="-390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gs" Target="tags/tag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w 1588"/>
              <a:gd name="T1" fmla="*/ 0 h 1912"/>
              <a:gd name="T2" fmla="*/ 0 w 1588"/>
              <a:gd name="T3" fmla="*/ 2147483647 h 1912"/>
              <a:gd name="T4" fmla="*/ 0 w 1588"/>
              <a:gd name="T5" fmla="*/ 2147483647 h 1912"/>
              <a:gd name="T6" fmla="*/ 0 w 1588"/>
              <a:gd name="T7" fmla="*/ 2147483647 h 1912"/>
              <a:gd name="T8" fmla="*/ 0 w 1588"/>
              <a:gd name="T9" fmla="*/ 2147483647 h 1912"/>
              <a:gd name="T10" fmla="*/ 0 w 1588"/>
              <a:gd name="T11" fmla="*/ 2147483647 h 1912"/>
              <a:gd name="T12" fmla="*/ 0 w 1588"/>
              <a:gd name="T13" fmla="*/ 0 h 1912"/>
              <a:gd name="T14" fmla="*/ 0 w 1588"/>
              <a:gd name="T15" fmla="*/ 0 h 191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588" h="1912">
                <a:moveTo>
                  <a:pt x="0" y="0"/>
                </a:move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vi-VN"/>
              <a:t>Click to edit Master title style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vi-VN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6D18CD8-F165-480D-AEC4-17B3733FCA41}" type="slidenum">
              <a:rPr lang="vi-VN" altLang="vi-VN"/>
              <a:pPr>
                <a:defRPr/>
              </a:pPr>
              <a:t>‹#›</a:t>
            </a:fld>
            <a:endParaRPr lang="vi-VN" altLang="vi-VN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01EE95-0C5C-461A-8985-8AAAB8A4670A}" type="slidenum">
              <a:rPr lang="vi-VN" altLang="vi-VN"/>
              <a:pPr>
                <a:defRPr/>
              </a:pPr>
              <a:t>‹#›</a:t>
            </a:fld>
            <a:endParaRPr lang="vi-VN" alt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569C0A-D5E1-4041-83C2-55762A1CDD7A}" type="slidenum">
              <a:rPr lang="vi-VN" altLang="vi-VN"/>
              <a:pPr>
                <a:defRPr/>
              </a:pPr>
              <a:t>‹#›</a:t>
            </a:fld>
            <a:endParaRPr lang="vi-VN" altLang="vi-V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vi-VN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>
                <a:gd name="T0" fmla="*/ 562 w 2123"/>
                <a:gd name="T1" fmla="*/ 746 h 1696"/>
                <a:gd name="T2" fmla="*/ 526 w 2123"/>
                <a:gd name="T3" fmla="*/ 489 h 1696"/>
                <a:gd name="T4" fmla="*/ 652 w 2123"/>
                <a:gd name="T5" fmla="*/ 284 h 1696"/>
                <a:gd name="T6" fmla="*/ 897 w 2123"/>
                <a:gd name="T7" fmla="*/ 421 h 1696"/>
                <a:gd name="T8" fmla="*/ 1178 w 2123"/>
                <a:gd name="T9" fmla="*/ 621 h 1696"/>
                <a:gd name="T10" fmla="*/ 1436 w 2123"/>
                <a:gd name="T11" fmla="*/ 793 h 1696"/>
                <a:gd name="T12" fmla="*/ 1746 w 2123"/>
                <a:gd name="T13" fmla="*/ 973 h 1696"/>
                <a:gd name="T14" fmla="*/ 1824 w 2123"/>
                <a:gd name="T15" fmla="*/ 1011 h 1696"/>
                <a:gd name="T16" fmla="*/ 1781 w 2123"/>
                <a:gd name="T17" fmla="*/ 969 h 1696"/>
                <a:gd name="T18" fmla="*/ 1369 w 2123"/>
                <a:gd name="T19" fmla="*/ 717 h 1696"/>
                <a:gd name="T20" fmla="*/ 1053 w 2123"/>
                <a:gd name="T21" fmla="*/ 489 h 1696"/>
                <a:gd name="T22" fmla="*/ 699 w 2123"/>
                <a:gd name="T23" fmla="*/ 235 h 1696"/>
                <a:gd name="T24" fmla="*/ 969 w 2123"/>
                <a:gd name="T25" fmla="*/ 222 h 1696"/>
                <a:gd name="T26" fmla="*/ 1245 w 2123"/>
                <a:gd name="T27" fmla="*/ 227 h 1696"/>
                <a:gd name="T28" fmla="*/ 1566 w 2123"/>
                <a:gd name="T29" fmla="*/ 192 h 1696"/>
                <a:gd name="T30" fmla="*/ 2057 w 2123"/>
                <a:gd name="T31" fmla="*/ 140 h 1696"/>
                <a:gd name="T32" fmla="*/ 2010 w 2123"/>
                <a:gd name="T33" fmla="*/ 124 h 1696"/>
                <a:gd name="T34" fmla="*/ 1495 w 2123"/>
                <a:gd name="T35" fmla="*/ 184 h 1696"/>
                <a:gd name="T36" fmla="*/ 1172 w 2123"/>
                <a:gd name="T37" fmla="*/ 197 h 1696"/>
                <a:gd name="T38" fmla="*/ 735 w 2123"/>
                <a:gd name="T39" fmla="*/ 184 h 1696"/>
                <a:gd name="T40" fmla="*/ 795 w 2123"/>
                <a:gd name="T41" fmla="*/ 163 h 1696"/>
                <a:gd name="T42" fmla="*/ 1106 w 2123"/>
                <a:gd name="T43" fmla="*/ 0 h 1696"/>
                <a:gd name="T44" fmla="*/ 1053 w 2123"/>
                <a:gd name="T45" fmla="*/ 22 h 1696"/>
                <a:gd name="T46" fmla="*/ 980 w 2123"/>
                <a:gd name="T47" fmla="*/ 60 h 1696"/>
                <a:gd name="T48" fmla="*/ 831 w 2123"/>
                <a:gd name="T49" fmla="*/ 137 h 1696"/>
                <a:gd name="T50" fmla="*/ 652 w 2123"/>
                <a:gd name="T51" fmla="*/ 201 h 1696"/>
                <a:gd name="T52" fmla="*/ 616 w 2123"/>
                <a:gd name="T53" fmla="*/ 257 h 1696"/>
                <a:gd name="T54" fmla="*/ 293 w 2123"/>
                <a:gd name="T55" fmla="*/ 421 h 1696"/>
                <a:gd name="T56" fmla="*/ 0 w 2123"/>
                <a:gd name="T57" fmla="*/ 519 h 1696"/>
                <a:gd name="T58" fmla="*/ 0 w 2123"/>
                <a:gd name="T59" fmla="*/ 523 h 1696"/>
                <a:gd name="T60" fmla="*/ 0 w 2123"/>
                <a:gd name="T61" fmla="*/ 549 h 1696"/>
                <a:gd name="T62" fmla="*/ 288 w 2123"/>
                <a:gd name="T63" fmla="*/ 454 h 1696"/>
                <a:gd name="T64" fmla="*/ 574 w 2123"/>
                <a:gd name="T65" fmla="*/ 308 h 1696"/>
                <a:gd name="T66" fmla="*/ 490 w 2123"/>
                <a:gd name="T67" fmla="*/ 480 h 1696"/>
                <a:gd name="T68" fmla="*/ 508 w 2123"/>
                <a:gd name="T69" fmla="*/ 712 h 1696"/>
                <a:gd name="T70" fmla="*/ 448 w 2123"/>
                <a:gd name="T71" fmla="*/ 835 h 1696"/>
                <a:gd name="T72" fmla="*/ 317 w 2123"/>
                <a:gd name="T73" fmla="*/ 1059 h 1696"/>
                <a:gd name="T74" fmla="*/ 311 w 2123"/>
                <a:gd name="T75" fmla="*/ 1213 h 1696"/>
                <a:gd name="T76" fmla="*/ 317 w 2123"/>
                <a:gd name="T77" fmla="*/ 1213 h 1696"/>
                <a:gd name="T78" fmla="*/ 335 w 2123"/>
                <a:gd name="T79" fmla="*/ 1111 h 1696"/>
                <a:gd name="T80" fmla="*/ 562 w 2123"/>
                <a:gd name="T81" fmla="*/ 746 h 1696"/>
                <a:gd name="T82" fmla="*/ 562 w 2123"/>
                <a:gd name="T83" fmla="*/ 746 h 169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>
                <a:gd name="T0" fmla="*/ 3338 w 3668"/>
                <a:gd name="T1" fmla="*/ 288 h 943"/>
                <a:gd name="T2" fmla="*/ 3194 w 3668"/>
                <a:gd name="T3" fmla="*/ 258 h 943"/>
                <a:gd name="T4" fmla="*/ 2816 w 3668"/>
                <a:gd name="T5" fmla="*/ 234 h 943"/>
                <a:gd name="T6" fmla="*/ 2330 w 3668"/>
                <a:gd name="T7" fmla="*/ 306 h 943"/>
                <a:gd name="T8" fmla="*/ 2372 w 3668"/>
                <a:gd name="T9" fmla="*/ 258 h 943"/>
                <a:gd name="T10" fmla="*/ 2624 w 3668"/>
                <a:gd name="T11" fmla="*/ 132 h 943"/>
                <a:gd name="T12" fmla="*/ 2707 w 3668"/>
                <a:gd name="T13" fmla="*/ 24 h 943"/>
                <a:gd name="T14" fmla="*/ 2642 w 3668"/>
                <a:gd name="T15" fmla="*/ 12 h 943"/>
                <a:gd name="T16" fmla="*/ 2515 w 3668"/>
                <a:gd name="T17" fmla="*/ 54 h 943"/>
                <a:gd name="T18" fmla="*/ 2324 w 3668"/>
                <a:gd name="T19" fmla="*/ 66 h 943"/>
                <a:gd name="T20" fmla="*/ 2101 w 3668"/>
                <a:gd name="T21" fmla="*/ 90 h 943"/>
                <a:gd name="T22" fmla="*/ 1855 w 3668"/>
                <a:gd name="T23" fmla="*/ 228 h 943"/>
                <a:gd name="T24" fmla="*/ 1591 w 3668"/>
                <a:gd name="T25" fmla="*/ 337 h 943"/>
                <a:gd name="T26" fmla="*/ 1459 w 3668"/>
                <a:gd name="T27" fmla="*/ 379 h 943"/>
                <a:gd name="T28" fmla="*/ 1417 w 3668"/>
                <a:gd name="T29" fmla="*/ 361 h 943"/>
                <a:gd name="T30" fmla="*/ 1363 w 3668"/>
                <a:gd name="T31" fmla="*/ 331 h 943"/>
                <a:gd name="T32" fmla="*/ 1344 w 3668"/>
                <a:gd name="T33" fmla="*/ 312 h 943"/>
                <a:gd name="T34" fmla="*/ 1290 w 3668"/>
                <a:gd name="T35" fmla="*/ 288 h 943"/>
                <a:gd name="T36" fmla="*/ 1230 w 3668"/>
                <a:gd name="T37" fmla="*/ 252 h 943"/>
                <a:gd name="T38" fmla="*/ 1119 w 3668"/>
                <a:gd name="T39" fmla="*/ 227 h 943"/>
                <a:gd name="T40" fmla="*/ 1320 w 3668"/>
                <a:gd name="T41" fmla="*/ 438 h 943"/>
                <a:gd name="T42" fmla="*/ 960 w 3668"/>
                <a:gd name="T43" fmla="*/ 558 h 943"/>
                <a:gd name="T44" fmla="*/ 474 w 3668"/>
                <a:gd name="T45" fmla="*/ 630 h 943"/>
                <a:gd name="T46" fmla="*/ 132 w 3668"/>
                <a:gd name="T47" fmla="*/ 781 h 943"/>
                <a:gd name="T48" fmla="*/ 234 w 3668"/>
                <a:gd name="T49" fmla="*/ 847 h 943"/>
                <a:gd name="T50" fmla="*/ 925 w 3668"/>
                <a:gd name="T51" fmla="*/ 739 h 943"/>
                <a:gd name="T52" fmla="*/ 637 w 3668"/>
                <a:gd name="T53" fmla="*/ 925 h 943"/>
                <a:gd name="T54" fmla="*/ 1405 w 3668"/>
                <a:gd name="T55" fmla="*/ 943 h 943"/>
                <a:gd name="T56" fmla="*/ 1447 w 3668"/>
                <a:gd name="T57" fmla="*/ 943 h 943"/>
                <a:gd name="T58" fmla="*/ 2888 w 3668"/>
                <a:gd name="T59" fmla="*/ 859 h 943"/>
                <a:gd name="T60" fmla="*/ 2582 w 3668"/>
                <a:gd name="T61" fmla="*/ 708 h 943"/>
                <a:gd name="T62" fmla="*/ 2299 w 3668"/>
                <a:gd name="T63" fmla="*/ 606 h 943"/>
                <a:gd name="T64" fmla="*/ 2606 w 3668"/>
                <a:gd name="T65" fmla="*/ 588 h 943"/>
                <a:gd name="T66" fmla="*/ 3001 w 3668"/>
                <a:gd name="T67" fmla="*/ 582 h 943"/>
                <a:gd name="T68" fmla="*/ 3452 w 3668"/>
                <a:gd name="T69" fmla="*/ 438 h 943"/>
                <a:gd name="T70" fmla="*/ 3668 w 3668"/>
                <a:gd name="T71" fmla="*/ 312 h 943"/>
                <a:gd name="T72" fmla="*/ 3482 w 3668"/>
                <a:gd name="T73" fmla="*/ 300 h 94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>
                <a:gd name="T0" fmla="*/ 329 w 969"/>
                <a:gd name="T1" fmla="*/ 1204 h 1192"/>
                <a:gd name="T2" fmla="*/ 502 w 969"/>
                <a:gd name="T3" fmla="*/ 1210 h 1192"/>
                <a:gd name="T4" fmla="*/ 592 w 969"/>
                <a:gd name="T5" fmla="*/ 1168 h 1192"/>
                <a:gd name="T6" fmla="*/ 831 w 969"/>
                <a:gd name="T7" fmla="*/ 1103 h 1192"/>
                <a:gd name="T8" fmla="*/ 957 w 969"/>
                <a:gd name="T9" fmla="*/ 1073 h 1192"/>
                <a:gd name="T10" fmla="*/ 777 w 969"/>
                <a:gd name="T11" fmla="*/ 1004 h 1192"/>
                <a:gd name="T12" fmla="*/ 568 w 969"/>
                <a:gd name="T13" fmla="*/ 965 h 1192"/>
                <a:gd name="T14" fmla="*/ 203 w 969"/>
                <a:gd name="T15" fmla="*/ 983 h 1192"/>
                <a:gd name="T16" fmla="*/ 305 w 969"/>
                <a:gd name="T17" fmla="*/ 905 h 1192"/>
                <a:gd name="T18" fmla="*/ 508 w 969"/>
                <a:gd name="T19" fmla="*/ 815 h 1192"/>
                <a:gd name="T20" fmla="*/ 712 w 969"/>
                <a:gd name="T21" fmla="*/ 683 h 1192"/>
                <a:gd name="T22" fmla="*/ 718 w 969"/>
                <a:gd name="T23" fmla="*/ 683 h 1192"/>
                <a:gd name="T24" fmla="*/ 730 w 969"/>
                <a:gd name="T25" fmla="*/ 677 h 1192"/>
                <a:gd name="T26" fmla="*/ 771 w 969"/>
                <a:gd name="T27" fmla="*/ 659 h 1192"/>
                <a:gd name="T28" fmla="*/ 795 w 969"/>
                <a:gd name="T29" fmla="*/ 653 h 1192"/>
                <a:gd name="T30" fmla="*/ 807 w 969"/>
                <a:gd name="T31" fmla="*/ 641 h 1192"/>
                <a:gd name="T32" fmla="*/ 813 w 969"/>
                <a:gd name="T33" fmla="*/ 629 h 1192"/>
                <a:gd name="T34" fmla="*/ 807 w 969"/>
                <a:gd name="T35" fmla="*/ 623 h 1192"/>
                <a:gd name="T36" fmla="*/ 801 w 969"/>
                <a:gd name="T37" fmla="*/ 611 h 1192"/>
                <a:gd name="T38" fmla="*/ 801 w 969"/>
                <a:gd name="T39" fmla="*/ 581 h 1192"/>
                <a:gd name="T40" fmla="*/ 813 w 969"/>
                <a:gd name="T41" fmla="*/ 551 h 1192"/>
                <a:gd name="T42" fmla="*/ 825 w 969"/>
                <a:gd name="T43" fmla="*/ 521 h 1192"/>
                <a:gd name="T44" fmla="*/ 843 w 969"/>
                <a:gd name="T45" fmla="*/ 491 h 1192"/>
                <a:gd name="T46" fmla="*/ 857 w 969"/>
                <a:gd name="T47" fmla="*/ 461 h 1192"/>
                <a:gd name="T48" fmla="*/ 865 w 969"/>
                <a:gd name="T49" fmla="*/ 443 h 1192"/>
                <a:gd name="T50" fmla="*/ 873 w 969"/>
                <a:gd name="T51" fmla="*/ 437 h 1192"/>
                <a:gd name="T52" fmla="*/ 873 w 969"/>
                <a:gd name="T53" fmla="*/ 353 h 1192"/>
                <a:gd name="T54" fmla="*/ 873 w 969"/>
                <a:gd name="T55" fmla="*/ 347 h 1192"/>
                <a:gd name="T56" fmla="*/ 879 w 969"/>
                <a:gd name="T57" fmla="*/ 341 h 1192"/>
                <a:gd name="T58" fmla="*/ 897 w 969"/>
                <a:gd name="T59" fmla="*/ 311 h 1192"/>
                <a:gd name="T60" fmla="*/ 909 w 969"/>
                <a:gd name="T61" fmla="*/ 275 h 1192"/>
                <a:gd name="T62" fmla="*/ 921 w 969"/>
                <a:gd name="T63" fmla="*/ 245 h 1192"/>
                <a:gd name="T64" fmla="*/ 927 w 969"/>
                <a:gd name="T65" fmla="*/ 233 h 1192"/>
                <a:gd name="T66" fmla="*/ 933 w 969"/>
                <a:gd name="T67" fmla="*/ 221 h 1192"/>
                <a:gd name="T68" fmla="*/ 951 w 969"/>
                <a:gd name="T69" fmla="*/ 173 h 1192"/>
                <a:gd name="T70" fmla="*/ 969 w 969"/>
                <a:gd name="T71" fmla="*/ 137 h 1192"/>
                <a:gd name="T72" fmla="*/ 975 w 969"/>
                <a:gd name="T73" fmla="*/ 125 h 1192"/>
                <a:gd name="T74" fmla="*/ 975 w 969"/>
                <a:gd name="T75" fmla="*/ 119 h 1192"/>
                <a:gd name="T76" fmla="*/ 993 w 969"/>
                <a:gd name="T77" fmla="*/ 0 h 1192"/>
                <a:gd name="T78" fmla="*/ 969 w 969"/>
                <a:gd name="T79" fmla="*/ 47 h 1192"/>
                <a:gd name="T80" fmla="*/ 801 w 969"/>
                <a:gd name="T81" fmla="*/ 113 h 1192"/>
                <a:gd name="T82" fmla="*/ 724 w 969"/>
                <a:gd name="T83" fmla="*/ 161 h 1192"/>
                <a:gd name="T84" fmla="*/ 472 w 969"/>
                <a:gd name="T85" fmla="*/ 239 h 1192"/>
                <a:gd name="T86" fmla="*/ 287 w 969"/>
                <a:gd name="T87" fmla="*/ 293 h 1192"/>
                <a:gd name="T88" fmla="*/ 179 w 969"/>
                <a:gd name="T89" fmla="*/ 299 h 1192"/>
                <a:gd name="T90" fmla="*/ 12 w 969"/>
                <a:gd name="T91" fmla="*/ 491 h 1192"/>
                <a:gd name="T92" fmla="*/ 0 w 969"/>
                <a:gd name="T93" fmla="*/ 515 h 1192"/>
                <a:gd name="T94" fmla="*/ 0 w 969"/>
                <a:gd name="T95" fmla="*/ 1204 h 1192"/>
                <a:gd name="T96" fmla="*/ 96 w 969"/>
                <a:gd name="T97" fmla="*/ 1198 h 1192"/>
                <a:gd name="T98" fmla="*/ 329 w 969"/>
                <a:gd name="T99" fmla="*/ 1204 h 1192"/>
                <a:gd name="T100" fmla="*/ 329 w 969"/>
                <a:gd name="T101" fmla="*/ 1204 h 1192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>
                <a:gd name="T0" fmla="*/ 859 w 2570"/>
                <a:gd name="T1" fmla="*/ 612 h 2266"/>
                <a:gd name="T2" fmla="*/ 1087 w 2570"/>
                <a:gd name="T3" fmla="*/ 853 h 2266"/>
                <a:gd name="T4" fmla="*/ 961 w 2570"/>
                <a:gd name="T5" fmla="*/ 913 h 2266"/>
                <a:gd name="T6" fmla="*/ 786 w 2570"/>
                <a:gd name="T7" fmla="*/ 883 h 2266"/>
                <a:gd name="T8" fmla="*/ 450 w 2570"/>
                <a:gd name="T9" fmla="*/ 931 h 2266"/>
                <a:gd name="T10" fmla="*/ 150 w 2570"/>
                <a:gd name="T11" fmla="*/ 1075 h 2266"/>
                <a:gd name="T12" fmla="*/ 78 w 2570"/>
                <a:gd name="T13" fmla="*/ 1165 h 2266"/>
                <a:gd name="T14" fmla="*/ 361 w 2570"/>
                <a:gd name="T15" fmla="*/ 1256 h 2266"/>
                <a:gd name="T16" fmla="*/ 444 w 2570"/>
                <a:gd name="T17" fmla="*/ 1316 h 2266"/>
                <a:gd name="T18" fmla="*/ 697 w 2570"/>
                <a:gd name="T19" fmla="*/ 1400 h 2266"/>
                <a:gd name="T20" fmla="*/ 1026 w 2570"/>
                <a:gd name="T21" fmla="*/ 1346 h 2266"/>
                <a:gd name="T22" fmla="*/ 991 w 2570"/>
                <a:gd name="T23" fmla="*/ 1412 h 2266"/>
                <a:gd name="T24" fmla="*/ 804 w 2570"/>
                <a:gd name="T25" fmla="*/ 1574 h 2266"/>
                <a:gd name="T26" fmla="*/ 726 w 2570"/>
                <a:gd name="T27" fmla="*/ 1718 h 2266"/>
                <a:gd name="T28" fmla="*/ 768 w 2570"/>
                <a:gd name="T29" fmla="*/ 1742 h 2266"/>
                <a:gd name="T30" fmla="*/ 865 w 2570"/>
                <a:gd name="T31" fmla="*/ 1693 h 2266"/>
                <a:gd name="T32" fmla="*/ 991 w 2570"/>
                <a:gd name="T33" fmla="*/ 1699 h 2266"/>
                <a:gd name="T34" fmla="*/ 1135 w 2570"/>
                <a:gd name="T35" fmla="*/ 1627 h 2266"/>
                <a:gd name="T36" fmla="*/ 1183 w 2570"/>
                <a:gd name="T37" fmla="*/ 1669 h 2266"/>
                <a:gd name="T38" fmla="*/ 1399 w 2570"/>
                <a:gd name="T39" fmla="*/ 1436 h 2266"/>
                <a:gd name="T40" fmla="*/ 1615 w 2570"/>
                <a:gd name="T41" fmla="*/ 1334 h 2266"/>
                <a:gd name="T42" fmla="*/ 1645 w 2570"/>
                <a:gd name="T43" fmla="*/ 1370 h 2266"/>
                <a:gd name="T44" fmla="*/ 1681 w 2570"/>
                <a:gd name="T45" fmla="*/ 1430 h 2266"/>
                <a:gd name="T46" fmla="*/ 1699 w 2570"/>
                <a:gd name="T47" fmla="*/ 1466 h 2266"/>
                <a:gd name="T48" fmla="*/ 1747 w 2570"/>
                <a:gd name="T49" fmla="*/ 1550 h 2266"/>
                <a:gd name="T50" fmla="*/ 1772 w 2570"/>
                <a:gd name="T51" fmla="*/ 1586 h 2266"/>
                <a:gd name="T52" fmla="*/ 2124 w 2570"/>
                <a:gd name="T53" fmla="*/ 2248 h 2266"/>
                <a:gd name="T54" fmla="*/ 1693 w 2570"/>
                <a:gd name="T55" fmla="*/ 1322 h 2266"/>
                <a:gd name="T56" fmla="*/ 1861 w 2570"/>
                <a:gd name="T57" fmla="*/ 1165 h 2266"/>
                <a:gd name="T58" fmla="*/ 2173 w 2570"/>
                <a:gd name="T59" fmla="*/ 1099 h 2266"/>
                <a:gd name="T60" fmla="*/ 2390 w 2570"/>
                <a:gd name="T61" fmla="*/ 1009 h 2266"/>
                <a:gd name="T62" fmla="*/ 2570 w 2570"/>
                <a:gd name="T63" fmla="*/ 805 h 2266"/>
                <a:gd name="T64" fmla="*/ 2342 w 2570"/>
                <a:gd name="T65" fmla="*/ 781 h 2266"/>
                <a:gd name="T66" fmla="*/ 2114 w 2570"/>
                <a:gd name="T67" fmla="*/ 763 h 2266"/>
                <a:gd name="T68" fmla="*/ 2408 w 2570"/>
                <a:gd name="T69" fmla="*/ 433 h 2266"/>
                <a:gd name="T70" fmla="*/ 2426 w 2570"/>
                <a:gd name="T71" fmla="*/ 421 h 2266"/>
                <a:gd name="T72" fmla="*/ 2474 w 2570"/>
                <a:gd name="T73" fmla="*/ 379 h 2266"/>
                <a:gd name="T74" fmla="*/ 2492 w 2570"/>
                <a:gd name="T75" fmla="*/ 355 h 2266"/>
                <a:gd name="T76" fmla="*/ 2474 w 2570"/>
                <a:gd name="T77" fmla="*/ 337 h 2266"/>
                <a:gd name="T78" fmla="*/ 2474 w 2570"/>
                <a:gd name="T79" fmla="*/ 271 h 2266"/>
                <a:gd name="T80" fmla="*/ 2492 w 2570"/>
                <a:gd name="T81" fmla="*/ 192 h 2266"/>
                <a:gd name="T82" fmla="*/ 2504 w 2570"/>
                <a:gd name="T83" fmla="*/ 132 h 2266"/>
                <a:gd name="T84" fmla="*/ 2492 w 2570"/>
                <a:gd name="T85" fmla="*/ 36 h 2266"/>
                <a:gd name="T86" fmla="*/ 2492 w 2570"/>
                <a:gd name="T87" fmla="*/ 24 h 2266"/>
                <a:gd name="T88" fmla="*/ 2102 w 2570"/>
                <a:gd name="T89" fmla="*/ 0 h 2266"/>
                <a:gd name="T90" fmla="*/ 1909 w 2570"/>
                <a:gd name="T91" fmla="*/ 90 h 2266"/>
                <a:gd name="T92" fmla="*/ 1747 w 2570"/>
                <a:gd name="T93" fmla="*/ 535 h 2266"/>
                <a:gd name="T94" fmla="*/ 1711 w 2570"/>
                <a:gd name="T95" fmla="*/ 469 h 2266"/>
                <a:gd name="T96" fmla="*/ 1633 w 2570"/>
                <a:gd name="T97" fmla="*/ 144 h 2266"/>
                <a:gd name="T98" fmla="*/ 1579 w 2570"/>
                <a:gd name="T99" fmla="*/ 0 h 2266"/>
                <a:gd name="T100" fmla="*/ 738 w 2570"/>
                <a:gd name="T101" fmla="*/ 186 h 2266"/>
                <a:gd name="T102" fmla="*/ 756 w 2570"/>
                <a:gd name="T103" fmla="*/ 463 h 226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>
                <a:gd name="T0" fmla="*/ 1058 w 2176"/>
                <a:gd name="T1" fmla="*/ 779 h 1505"/>
                <a:gd name="T2" fmla="*/ 1220 w 2176"/>
                <a:gd name="T3" fmla="*/ 1247 h 1505"/>
                <a:gd name="T4" fmla="*/ 980 w 2176"/>
                <a:gd name="T5" fmla="*/ 1205 h 1505"/>
                <a:gd name="T6" fmla="*/ 741 w 2176"/>
                <a:gd name="T7" fmla="*/ 1139 h 1505"/>
                <a:gd name="T8" fmla="*/ 454 w 2176"/>
                <a:gd name="T9" fmla="*/ 1121 h 1505"/>
                <a:gd name="T10" fmla="*/ 0 w 2176"/>
                <a:gd name="T11" fmla="*/ 1091 h 1505"/>
                <a:gd name="T12" fmla="*/ 30 w 2176"/>
                <a:gd name="T13" fmla="*/ 1127 h 1505"/>
                <a:gd name="T14" fmla="*/ 508 w 2176"/>
                <a:gd name="T15" fmla="*/ 1145 h 1505"/>
                <a:gd name="T16" fmla="*/ 795 w 2176"/>
                <a:gd name="T17" fmla="*/ 1199 h 1505"/>
                <a:gd name="T18" fmla="*/ 1160 w 2176"/>
                <a:gd name="T19" fmla="*/ 1319 h 1505"/>
                <a:gd name="T20" fmla="*/ 1095 w 2176"/>
                <a:gd name="T21" fmla="*/ 1337 h 1505"/>
                <a:gd name="T22" fmla="*/ 729 w 2176"/>
                <a:gd name="T23" fmla="*/ 1523 h 1505"/>
                <a:gd name="T24" fmla="*/ 783 w 2176"/>
                <a:gd name="T25" fmla="*/ 1499 h 1505"/>
                <a:gd name="T26" fmla="*/ 885 w 2176"/>
                <a:gd name="T27" fmla="*/ 1457 h 1505"/>
                <a:gd name="T28" fmla="*/ 1046 w 2176"/>
                <a:gd name="T29" fmla="*/ 1373 h 1505"/>
                <a:gd name="T30" fmla="*/ 1244 w 2176"/>
                <a:gd name="T31" fmla="*/ 1313 h 1505"/>
                <a:gd name="T32" fmla="*/ 1297 w 2176"/>
                <a:gd name="T33" fmla="*/ 1235 h 1505"/>
                <a:gd name="T34" fmla="*/ 1674 w 2176"/>
                <a:gd name="T35" fmla="*/ 1055 h 1505"/>
                <a:gd name="T36" fmla="*/ 1979 w 2176"/>
                <a:gd name="T37" fmla="*/ 965 h 1505"/>
                <a:gd name="T38" fmla="*/ 2230 w 2176"/>
                <a:gd name="T39" fmla="*/ 833 h 1505"/>
                <a:gd name="T40" fmla="*/ 2009 w 2176"/>
                <a:gd name="T41" fmla="*/ 923 h 1505"/>
                <a:gd name="T42" fmla="*/ 1698 w 2176"/>
                <a:gd name="T43" fmla="*/ 1001 h 1505"/>
                <a:gd name="T44" fmla="*/ 1375 w 2176"/>
                <a:gd name="T45" fmla="*/ 1163 h 1505"/>
                <a:gd name="T46" fmla="*/ 1537 w 2176"/>
                <a:gd name="T47" fmla="*/ 917 h 1505"/>
                <a:gd name="T48" fmla="*/ 1662 w 2176"/>
                <a:gd name="T49" fmla="*/ 551 h 1505"/>
                <a:gd name="T50" fmla="*/ 1782 w 2176"/>
                <a:gd name="T51" fmla="*/ 378 h 1505"/>
                <a:gd name="T52" fmla="*/ 2027 w 2176"/>
                <a:gd name="T53" fmla="*/ 60 h 1505"/>
                <a:gd name="T54" fmla="*/ 2051 w 2176"/>
                <a:gd name="T55" fmla="*/ 0 h 1505"/>
                <a:gd name="T56" fmla="*/ 2021 w 2176"/>
                <a:gd name="T57" fmla="*/ 0 h 1505"/>
                <a:gd name="T58" fmla="*/ 1638 w 2176"/>
                <a:gd name="T59" fmla="*/ 486 h 1505"/>
                <a:gd name="T60" fmla="*/ 1513 w 2176"/>
                <a:gd name="T61" fmla="*/ 899 h 1505"/>
                <a:gd name="T62" fmla="*/ 1285 w 2176"/>
                <a:gd name="T63" fmla="*/ 1187 h 1505"/>
                <a:gd name="T64" fmla="*/ 1160 w 2176"/>
                <a:gd name="T65" fmla="*/ 917 h 1505"/>
                <a:gd name="T66" fmla="*/ 1034 w 2176"/>
                <a:gd name="T67" fmla="*/ 546 h 1505"/>
                <a:gd name="T68" fmla="*/ 909 w 2176"/>
                <a:gd name="T69" fmla="*/ 222 h 1505"/>
                <a:gd name="T70" fmla="*/ 807 w 2176"/>
                <a:gd name="T71" fmla="*/ 0 h 1505"/>
                <a:gd name="T72" fmla="*/ 771 w 2176"/>
                <a:gd name="T73" fmla="*/ 0 h 1505"/>
                <a:gd name="T74" fmla="*/ 927 w 2176"/>
                <a:gd name="T75" fmla="*/ 360 h 1505"/>
                <a:gd name="T76" fmla="*/ 1058 w 2176"/>
                <a:gd name="T77" fmla="*/ 779 h 1505"/>
                <a:gd name="T78" fmla="*/ 1058 w 2176"/>
                <a:gd name="T79" fmla="*/ 779 h 1505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>
                <a:gd name="T0" fmla="*/ 167 w 813"/>
                <a:gd name="T1" fmla="*/ 570 h 804"/>
                <a:gd name="T2" fmla="*/ 335 w 813"/>
                <a:gd name="T3" fmla="*/ 444 h 804"/>
                <a:gd name="T4" fmla="*/ 658 w 813"/>
                <a:gd name="T5" fmla="*/ 222 h 804"/>
                <a:gd name="T6" fmla="*/ 831 w 813"/>
                <a:gd name="T7" fmla="*/ 0 h 804"/>
                <a:gd name="T8" fmla="*/ 693 w 813"/>
                <a:gd name="T9" fmla="*/ 150 h 804"/>
                <a:gd name="T10" fmla="*/ 150 w 813"/>
                <a:gd name="T11" fmla="*/ 510 h 804"/>
                <a:gd name="T12" fmla="*/ 0 w 813"/>
                <a:gd name="T13" fmla="*/ 744 h 804"/>
                <a:gd name="T14" fmla="*/ 0 w 813"/>
                <a:gd name="T15" fmla="*/ 816 h 804"/>
                <a:gd name="T16" fmla="*/ 167 w 813"/>
                <a:gd name="T17" fmla="*/ 570 h 804"/>
                <a:gd name="T18" fmla="*/ 167 w 813"/>
                <a:gd name="T19" fmla="*/ 570 h 80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>
                <a:gd name="T0" fmla="*/ 472 w 759"/>
                <a:gd name="T1" fmla="*/ 66 h 107"/>
                <a:gd name="T2" fmla="*/ 777 w 759"/>
                <a:gd name="T3" fmla="*/ 0 h 107"/>
                <a:gd name="T4" fmla="*/ 508 w 759"/>
                <a:gd name="T5" fmla="*/ 36 h 107"/>
                <a:gd name="T6" fmla="*/ 144 w 759"/>
                <a:gd name="T7" fmla="*/ 48 h 107"/>
                <a:gd name="T8" fmla="*/ 0 w 759"/>
                <a:gd name="T9" fmla="*/ 78 h 107"/>
                <a:gd name="T10" fmla="*/ 0 w 759"/>
                <a:gd name="T11" fmla="*/ 107 h 107"/>
                <a:gd name="T12" fmla="*/ 96 w 759"/>
                <a:gd name="T13" fmla="*/ 89 h 107"/>
                <a:gd name="T14" fmla="*/ 472 w 759"/>
                <a:gd name="T15" fmla="*/ 66 h 107"/>
                <a:gd name="T16" fmla="*/ 472 w 759"/>
                <a:gd name="T17" fmla="*/ 66 h 10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>
                <a:gd name="T0" fmla="*/ 1423 w 3169"/>
                <a:gd name="T1" fmla="*/ 245 h 743"/>
                <a:gd name="T2" fmla="*/ 1776 w 3169"/>
                <a:gd name="T3" fmla="*/ 239 h 743"/>
                <a:gd name="T4" fmla="*/ 2141 w 3169"/>
                <a:gd name="T5" fmla="*/ 257 h 743"/>
                <a:gd name="T6" fmla="*/ 2565 w 3169"/>
                <a:gd name="T7" fmla="*/ 239 h 743"/>
                <a:gd name="T8" fmla="*/ 3247 w 3169"/>
                <a:gd name="T9" fmla="*/ 210 h 743"/>
                <a:gd name="T10" fmla="*/ 3193 w 3169"/>
                <a:gd name="T11" fmla="*/ 192 h 743"/>
                <a:gd name="T12" fmla="*/ 2482 w 3169"/>
                <a:gd name="T13" fmla="*/ 227 h 743"/>
                <a:gd name="T14" fmla="*/ 2051 w 3169"/>
                <a:gd name="T15" fmla="*/ 227 h 743"/>
                <a:gd name="T16" fmla="*/ 1495 w 3169"/>
                <a:gd name="T17" fmla="*/ 192 h 743"/>
                <a:gd name="T18" fmla="*/ 1579 w 3169"/>
                <a:gd name="T19" fmla="*/ 168 h 743"/>
                <a:gd name="T20" fmla="*/ 2088 w 3169"/>
                <a:gd name="T21" fmla="*/ 0 h 743"/>
                <a:gd name="T22" fmla="*/ 2009 w 3169"/>
                <a:gd name="T23" fmla="*/ 24 h 743"/>
                <a:gd name="T24" fmla="*/ 1884 w 3169"/>
                <a:gd name="T25" fmla="*/ 66 h 743"/>
                <a:gd name="T26" fmla="*/ 1644 w 3169"/>
                <a:gd name="T27" fmla="*/ 138 h 743"/>
                <a:gd name="T28" fmla="*/ 1374 w 3169"/>
                <a:gd name="T29" fmla="*/ 204 h 743"/>
                <a:gd name="T30" fmla="*/ 1298 w 3169"/>
                <a:gd name="T31" fmla="*/ 257 h 743"/>
                <a:gd name="T32" fmla="*/ 783 w 3169"/>
                <a:gd name="T33" fmla="*/ 419 h 743"/>
                <a:gd name="T34" fmla="*/ 341 w 3169"/>
                <a:gd name="T35" fmla="*/ 509 h 743"/>
                <a:gd name="T36" fmla="*/ 0 w 3169"/>
                <a:gd name="T37" fmla="*/ 629 h 743"/>
                <a:gd name="T38" fmla="*/ 305 w 3169"/>
                <a:gd name="T39" fmla="*/ 545 h 743"/>
                <a:gd name="T40" fmla="*/ 753 w 3169"/>
                <a:gd name="T41" fmla="*/ 455 h 743"/>
                <a:gd name="T42" fmla="*/ 1208 w 3169"/>
                <a:gd name="T43" fmla="*/ 317 h 743"/>
                <a:gd name="T44" fmla="*/ 1005 w 3169"/>
                <a:gd name="T45" fmla="*/ 497 h 743"/>
                <a:gd name="T46" fmla="*/ 891 w 3169"/>
                <a:gd name="T47" fmla="*/ 755 h 743"/>
                <a:gd name="T48" fmla="*/ 885 w 3169"/>
                <a:gd name="T49" fmla="*/ 755 h 743"/>
                <a:gd name="T50" fmla="*/ 957 w 3169"/>
                <a:gd name="T51" fmla="*/ 755 h 743"/>
                <a:gd name="T52" fmla="*/ 1046 w 3169"/>
                <a:gd name="T53" fmla="*/ 503 h 743"/>
                <a:gd name="T54" fmla="*/ 1327 w 3169"/>
                <a:gd name="T55" fmla="*/ 287 h 743"/>
                <a:gd name="T56" fmla="*/ 1567 w 3169"/>
                <a:gd name="T57" fmla="*/ 455 h 743"/>
                <a:gd name="T58" fmla="*/ 1812 w 3169"/>
                <a:gd name="T59" fmla="*/ 689 h 743"/>
                <a:gd name="T60" fmla="*/ 1902 w 3169"/>
                <a:gd name="T61" fmla="*/ 755 h 743"/>
                <a:gd name="T62" fmla="*/ 1967 w 3169"/>
                <a:gd name="T63" fmla="*/ 755 h 743"/>
                <a:gd name="T64" fmla="*/ 1734 w 3169"/>
                <a:gd name="T65" fmla="*/ 533 h 743"/>
                <a:gd name="T66" fmla="*/ 1423 w 3169"/>
                <a:gd name="T67" fmla="*/ 245 h 743"/>
                <a:gd name="T68" fmla="*/ 1423 w 3169"/>
                <a:gd name="T69" fmla="*/ 245 h 74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defRPr/>
              </a:pPr>
              <a:endParaRPr lang="vi-VN" altLang="vi-VN" smtClean="0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defRPr/>
              </a:pPr>
              <a:endParaRPr lang="vi-VN" altLang="vi-VN" smtClean="0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vi-VN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vi-VN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vi-VN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>
                <a:gd name="T0" fmla="*/ 871 w 3188"/>
                <a:gd name="T1" fmla="*/ 1423 h 2024"/>
                <a:gd name="T2" fmla="*/ 907 w 3188"/>
                <a:gd name="T3" fmla="*/ 1393 h 2024"/>
                <a:gd name="T4" fmla="*/ 991 w 3188"/>
                <a:gd name="T5" fmla="*/ 1320 h 2024"/>
                <a:gd name="T6" fmla="*/ 1033 w 3188"/>
                <a:gd name="T7" fmla="*/ 1297 h 2024"/>
                <a:gd name="T8" fmla="*/ 1086 w 3188"/>
                <a:gd name="T9" fmla="*/ 1249 h 2024"/>
                <a:gd name="T10" fmla="*/ 1123 w 3188"/>
                <a:gd name="T11" fmla="*/ 1219 h 2024"/>
                <a:gd name="T12" fmla="*/ 1057 w 3188"/>
                <a:gd name="T13" fmla="*/ 1153 h 2024"/>
                <a:gd name="T14" fmla="*/ 877 w 3188"/>
                <a:gd name="T15" fmla="*/ 1021 h 2024"/>
                <a:gd name="T16" fmla="*/ 655 w 3188"/>
                <a:gd name="T17" fmla="*/ 907 h 2024"/>
                <a:gd name="T18" fmla="*/ 655 w 3188"/>
                <a:gd name="T19" fmla="*/ 846 h 2024"/>
                <a:gd name="T20" fmla="*/ 643 w 3188"/>
                <a:gd name="T21" fmla="*/ 708 h 2024"/>
                <a:gd name="T22" fmla="*/ 552 w 3188"/>
                <a:gd name="T23" fmla="*/ 642 h 2024"/>
                <a:gd name="T24" fmla="*/ 510 w 3188"/>
                <a:gd name="T25" fmla="*/ 570 h 2024"/>
                <a:gd name="T26" fmla="*/ 637 w 3188"/>
                <a:gd name="T27" fmla="*/ 564 h 2024"/>
                <a:gd name="T28" fmla="*/ 763 w 3188"/>
                <a:gd name="T29" fmla="*/ 570 h 2024"/>
                <a:gd name="T30" fmla="*/ 1091 w 3188"/>
                <a:gd name="T31" fmla="*/ 850 h 2024"/>
                <a:gd name="T32" fmla="*/ 1009 w 3188"/>
                <a:gd name="T33" fmla="*/ 566 h 2024"/>
                <a:gd name="T34" fmla="*/ 1054 w 3188"/>
                <a:gd name="T35" fmla="*/ 265 h 2024"/>
                <a:gd name="T36" fmla="*/ 1249 w 3188"/>
                <a:gd name="T37" fmla="*/ 0 h 2024"/>
                <a:gd name="T38" fmla="*/ 1466 w 3188"/>
                <a:gd name="T39" fmla="*/ 292 h 2024"/>
                <a:gd name="T40" fmla="*/ 1475 w 3188"/>
                <a:gd name="T41" fmla="*/ 548 h 2024"/>
                <a:gd name="T42" fmla="*/ 1567 w 3188"/>
                <a:gd name="T43" fmla="*/ 630 h 2024"/>
                <a:gd name="T44" fmla="*/ 1795 w 3188"/>
                <a:gd name="T45" fmla="*/ 365 h 2024"/>
                <a:gd name="T46" fmla="*/ 2245 w 3188"/>
                <a:gd name="T47" fmla="*/ 150 h 2024"/>
                <a:gd name="T48" fmla="*/ 2618 w 3188"/>
                <a:gd name="T49" fmla="*/ 180 h 2024"/>
                <a:gd name="T50" fmla="*/ 3050 w 3188"/>
                <a:gd name="T51" fmla="*/ 150 h 2024"/>
                <a:gd name="T52" fmla="*/ 3140 w 3188"/>
                <a:gd name="T53" fmla="*/ 210 h 2024"/>
                <a:gd name="T54" fmla="*/ 2990 w 3188"/>
                <a:gd name="T55" fmla="*/ 210 h 2024"/>
                <a:gd name="T56" fmla="*/ 2834 w 3188"/>
                <a:gd name="T57" fmla="*/ 377 h 2024"/>
                <a:gd name="T58" fmla="*/ 2702 w 3188"/>
                <a:gd name="T59" fmla="*/ 648 h 2024"/>
                <a:gd name="T60" fmla="*/ 2582 w 3188"/>
                <a:gd name="T61" fmla="*/ 828 h 2024"/>
                <a:gd name="T62" fmla="*/ 2234 w 3188"/>
                <a:gd name="T63" fmla="*/ 1009 h 2024"/>
                <a:gd name="T64" fmla="*/ 1963 w 3188"/>
                <a:gd name="T65" fmla="*/ 1075 h 2024"/>
                <a:gd name="T66" fmla="*/ 2257 w 3188"/>
                <a:gd name="T67" fmla="*/ 1111 h 2024"/>
                <a:gd name="T68" fmla="*/ 2600 w 3188"/>
                <a:gd name="T69" fmla="*/ 1207 h 2024"/>
                <a:gd name="T70" fmla="*/ 2894 w 3188"/>
                <a:gd name="T71" fmla="*/ 1441 h 2024"/>
                <a:gd name="T72" fmla="*/ 3122 w 3188"/>
                <a:gd name="T73" fmla="*/ 1555 h 2024"/>
                <a:gd name="T74" fmla="*/ 3032 w 3188"/>
                <a:gd name="T75" fmla="*/ 1585 h 2024"/>
                <a:gd name="T76" fmla="*/ 3008 w 3188"/>
                <a:gd name="T77" fmla="*/ 1591 h 2024"/>
                <a:gd name="T78" fmla="*/ 2960 w 3188"/>
                <a:gd name="T79" fmla="*/ 1597 h 2024"/>
                <a:gd name="T80" fmla="*/ 2882 w 3188"/>
                <a:gd name="T81" fmla="*/ 1609 h 2024"/>
                <a:gd name="T82" fmla="*/ 2846 w 3188"/>
                <a:gd name="T83" fmla="*/ 1609 h 2024"/>
                <a:gd name="T84" fmla="*/ 2774 w 3188"/>
                <a:gd name="T85" fmla="*/ 1615 h 2024"/>
                <a:gd name="T86" fmla="*/ 2726 w 3188"/>
                <a:gd name="T87" fmla="*/ 1621 h 2024"/>
                <a:gd name="T88" fmla="*/ 2708 w 3188"/>
                <a:gd name="T89" fmla="*/ 1621 h 2024"/>
                <a:gd name="T90" fmla="*/ 2594 w 3188"/>
                <a:gd name="T91" fmla="*/ 1657 h 2024"/>
                <a:gd name="T92" fmla="*/ 2533 w 3188"/>
                <a:gd name="T93" fmla="*/ 1663 h 2024"/>
                <a:gd name="T94" fmla="*/ 2444 w 3188"/>
                <a:gd name="T95" fmla="*/ 1675 h 2024"/>
                <a:gd name="T96" fmla="*/ 2378 w 3188"/>
                <a:gd name="T97" fmla="*/ 1687 h 2024"/>
                <a:gd name="T98" fmla="*/ 2360 w 3188"/>
                <a:gd name="T99" fmla="*/ 1705 h 2024"/>
                <a:gd name="T100" fmla="*/ 2305 w 3188"/>
                <a:gd name="T101" fmla="*/ 1687 h 2024"/>
                <a:gd name="T102" fmla="*/ 2263 w 3188"/>
                <a:gd name="T103" fmla="*/ 1663 h 2024"/>
                <a:gd name="T104" fmla="*/ 2017 w 3188"/>
                <a:gd name="T105" fmla="*/ 1585 h 2024"/>
                <a:gd name="T106" fmla="*/ 1711 w 3188"/>
                <a:gd name="T107" fmla="*/ 1453 h 2024"/>
                <a:gd name="T108" fmla="*/ 1880 w 3188"/>
                <a:gd name="T109" fmla="*/ 1844 h 2024"/>
                <a:gd name="T110" fmla="*/ 1771 w 3188"/>
                <a:gd name="T111" fmla="*/ 1922 h 2024"/>
                <a:gd name="T112" fmla="*/ 1531 w 3188"/>
                <a:gd name="T113" fmla="*/ 1753 h 2024"/>
                <a:gd name="T114" fmla="*/ 1411 w 3188"/>
                <a:gd name="T115" fmla="*/ 1477 h 2024"/>
                <a:gd name="T116" fmla="*/ 1219 w 3188"/>
                <a:gd name="T117" fmla="*/ 1291 h 2024"/>
                <a:gd name="T118" fmla="*/ 127 w 3188"/>
                <a:gd name="T119" fmla="*/ 2006 h 2024"/>
                <a:gd name="T120" fmla="*/ 865 w 3188"/>
                <a:gd name="T121" fmla="*/ 1429 h 2024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>
                <a:gd name="T0" fmla="*/ 318 w 2144"/>
                <a:gd name="T1" fmla="*/ 1078 h 1787"/>
                <a:gd name="T2" fmla="*/ 217 w 2144"/>
                <a:gd name="T3" fmla="*/ 928 h 1787"/>
                <a:gd name="T4" fmla="*/ 102 w 2144"/>
                <a:gd name="T5" fmla="*/ 808 h 1787"/>
                <a:gd name="T6" fmla="*/ 36 w 2144"/>
                <a:gd name="T7" fmla="*/ 742 h 1787"/>
                <a:gd name="T8" fmla="*/ 0 w 2144"/>
                <a:gd name="T9" fmla="*/ 700 h 1787"/>
                <a:gd name="T10" fmla="*/ 270 w 2144"/>
                <a:gd name="T11" fmla="*/ 958 h 1787"/>
                <a:gd name="T12" fmla="*/ 294 w 2144"/>
                <a:gd name="T13" fmla="*/ 1006 h 1787"/>
                <a:gd name="T14" fmla="*/ 367 w 2144"/>
                <a:gd name="T15" fmla="*/ 670 h 1787"/>
                <a:gd name="T16" fmla="*/ 379 w 2144"/>
                <a:gd name="T17" fmla="*/ 411 h 1787"/>
                <a:gd name="T18" fmla="*/ 347 w 2144"/>
                <a:gd name="T19" fmla="*/ 118 h 1787"/>
                <a:gd name="T20" fmla="*/ 393 w 2144"/>
                <a:gd name="T21" fmla="*/ 0 h 1787"/>
                <a:gd name="T22" fmla="*/ 397 w 2144"/>
                <a:gd name="T23" fmla="*/ 357 h 1787"/>
                <a:gd name="T24" fmla="*/ 421 w 2144"/>
                <a:gd name="T25" fmla="*/ 609 h 1787"/>
                <a:gd name="T26" fmla="*/ 385 w 2144"/>
                <a:gd name="T27" fmla="*/ 826 h 1787"/>
                <a:gd name="T28" fmla="*/ 385 w 2144"/>
                <a:gd name="T29" fmla="*/ 1036 h 1787"/>
                <a:gd name="T30" fmla="*/ 877 w 2144"/>
                <a:gd name="T31" fmla="*/ 784 h 1787"/>
                <a:gd name="T32" fmla="*/ 1309 w 2144"/>
                <a:gd name="T33" fmla="*/ 555 h 1787"/>
                <a:gd name="T34" fmla="*/ 1802 w 2144"/>
                <a:gd name="T35" fmla="*/ 249 h 1787"/>
                <a:gd name="T36" fmla="*/ 2096 w 2144"/>
                <a:gd name="T37" fmla="*/ 69 h 1787"/>
                <a:gd name="T38" fmla="*/ 1814 w 2144"/>
                <a:gd name="T39" fmla="*/ 279 h 1787"/>
                <a:gd name="T40" fmla="*/ 1453 w 2144"/>
                <a:gd name="T41" fmla="*/ 501 h 1787"/>
                <a:gd name="T42" fmla="*/ 1123 w 2144"/>
                <a:gd name="T43" fmla="*/ 700 h 1787"/>
                <a:gd name="T44" fmla="*/ 739 w 2144"/>
                <a:gd name="T45" fmla="*/ 898 h 1787"/>
                <a:gd name="T46" fmla="*/ 463 w 2144"/>
                <a:gd name="T47" fmla="*/ 1084 h 1787"/>
                <a:gd name="T48" fmla="*/ 817 w 2144"/>
                <a:gd name="T49" fmla="*/ 1193 h 1787"/>
                <a:gd name="T50" fmla="*/ 1285 w 2144"/>
                <a:gd name="T51" fmla="*/ 1187 h 1787"/>
                <a:gd name="T52" fmla="*/ 1916 w 2144"/>
                <a:gd name="T53" fmla="*/ 1396 h 1787"/>
                <a:gd name="T54" fmla="*/ 2144 w 2144"/>
                <a:gd name="T55" fmla="*/ 1420 h 1787"/>
                <a:gd name="T56" fmla="*/ 1814 w 2144"/>
                <a:gd name="T57" fmla="*/ 1408 h 1787"/>
                <a:gd name="T58" fmla="*/ 1435 w 2144"/>
                <a:gd name="T59" fmla="*/ 1288 h 1787"/>
                <a:gd name="T60" fmla="*/ 1219 w 2144"/>
                <a:gd name="T61" fmla="*/ 1229 h 1787"/>
                <a:gd name="T62" fmla="*/ 799 w 2144"/>
                <a:gd name="T63" fmla="*/ 1223 h 1787"/>
                <a:gd name="T64" fmla="*/ 505 w 2144"/>
                <a:gd name="T65" fmla="*/ 1145 h 1787"/>
                <a:gd name="T66" fmla="*/ 733 w 2144"/>
                <a:gd name="T67" fmla="*/ 1378 h 1787"/>
                <a:gd name="T68" fmla="*/ 877 w 2144"/>
                <a:gd name="T69" fmla="*/ 1619 h 1787"/>
                <a:gd name="T70" fmla="*/ 1009 w 2144"/>
                <a:gd name="T71" fmla="*/ 1787 h 1787"/>
                <a:gd name="T72" fmla="*/ 817 w 2144"/>
                <a:gd name="T73" fmla="*/ 1607 h 1787"/>
                <a:gd name="T74" fmla="*/ 673 w 2144"/>
                <a:gd name="T75" fmla="*/ 1372 h 1787"/>
                <a:gd name="T76" fmla="*/ 415 w 2144"/>
                <a:gd name="T77" fmla="*/ 1109 h 1787"/>
                <a:gd name="T78" fmla="*/ 318 w 2144"/>
                <a:gd name="T79" fmla="*/ 1078 h 1787"/>
                <a:gd name="T80" fmla="*/ 318 w 2144"/>
                <a:gd name="T81" fmla="*/ 1078 h 1787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vi-VN"/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>
                <a:gd name="T0" fmla="*/ 1890 w 2153"/>
                <a:gd name="T1" fmla="*/ 863 h 1930"/>
                <a:gd name="T2" fmla="*/ 1985 w 2153"/>
                <a:gd name="T3" fmla="*/ 1031 h 1930"/>
                <a:gd name="T4" fmla="*/ 2105 w 2153"/>
                <a:gd name="T5" fmla="*/ 1180 h 1930"/>
                <a:gd name="T6" fmla="*/ 2171 w 2153"/>
                <a:gd name="T7" fmla="*/ 1264 h 1930"/>
                <a:gd name="T8" fmla="*/ 2207 w 2153"/>
                <a:gd name="T9" fmla="*/ 1312 h 1930"/>
                <a:gd name="T10" fmla="*/ 1937 w 2153"/>
                <a:gd name="T11" fmla="*/ 989 h 1930"/>
                <a:gd name="T12" fmla="*/ 1908 w 2153"/>
                <a:gd name="T13" fmla="*/ 941 h 1930"/>
                <a:gd name="T14" fmla="*/ 1828 w 2153"/>
                <a:gd name="T15" fmla="*/ 1258 h 1930"/>
                <a:gd name="T16" fmla="*/ 1814 w 2153"/>
                <a:gd name="T17" fmla="*/ 1504 h 1930"/>
                <a:gd name="T18" fmla="*/ 1866 w 2153"/>
                <a:gd name="T19" fmla="*/ 1930 h 1930"/>
                <a:gd name="T20" fmla="*/ 1835 w 2153"/>
                <a:gd name="T21" fmla="*/ 1954 h 1930"/>
                <a:gd name="T22" fmla="*/ 1788 w 2153"/>
                <a:gd name="T23" fmla="*/ 1552 h 1930"/>
                <a:gd name="T24" fmla="*/ 1770 w 2153"/>
                <a:gd name="T25" fmla="*/ 1306 h 1930"/>
                <a:gd name="T26" fmla="*/ 1807 w 2153"/>
                <a:gd name="T27" fmla="*/ 1097 h 1930"/>
                <a:gd name="T28" fmla="*/ 1814 w 2153"/>
                <a:gd name="T29" fmla="*/ 887 h 1930"/>
                <a:gd name="T30" fmla="*/ 1298 w 2153"/>
                <a:gd name="T31" fmla="*/ 1019 h 1930"/>
                <a:gd name="T32" fmla="*/ 844 w 2153"/>
                <a:gd name="T33" fmla="*/ 1144 h 1930"/>
                <a:gd name="T34" fmla="*/ 329 w 2153"/>
                <a:gd name="T35" fmla="*/ 1330 h 1930"/>
                <a:gd name="T36" fmla="*/ 18 w 2153"/>
                <a:gd name="T37" fmla="*/ 1438 h 1930"/>
                <a:gd name="T38" fmla="*/ 317 w 2153"/>
                <a:gd name="T39" fmla="*/ 1300 h 1930"/>
                <a:gd name="T40" fmla="*/ 700 w 2153"/>
                <a:gd name="T41" fmla="*/ 1156 h 1930"/>
                <a:gd name="T42" fmla="*/ 1046 w 2153"/>
                <a:gd name="T43" fmla="*/ 1049 h 1930"/>
                <a:gd name="T44" fmla="*/ 1447 w 2153"/>
                <a:gd name="T45" fmla="*/ 941 h 1930"/>
                <a:gd name="T46" fmla="*/ 1734 w 2153"/>
                <a:gd name="T47" fmla="*/ 827 h 1930"/>
                <a:gd name="T48" fmla="*/ 1369 w 2153"/>
                <a:gd name="T49" fmla="*/ 629 h 1930"/>
                <a:gd name="T50" fmla="*/ 885 w 2153"/>
                <a:gd name="T51" fmla="*/ 521 h 1930"/>
                <a:gd name="T52" fmla="*/ 233 w 2153"/>
                <a:gd name="T53" fmla="*/ 161 h 1930"/>
                <a:gd name="T54" fmla="*/ 0 w 2153"/>
                <a:gd name="T55" fmla="*/ 83 h 1930"/>
                <a:gd name="T56" fmla="*/ 335 w 2153"/>
                <a:gd name="T57" fmla="*/ 179 h 1930"/>
                <a:gd name="T58" fmla="*/ 730 w 2153"/>
                <a:gd name="T59" fmla="*/ 389 h 1930"/>
                <a:gd name="T60" fmla="*/ 957 w 2153"/>
                <a:gd name="T61" fmla="*/ 497 h 1930"/>
                <a:gd name="T62" fmla="*/ 1387 w 2153"/>
                <a:gd name="T63" fmla="*/ 599 h 1930"/>
                <a:gd name="T64" fmla="*/ 1692 w 2153"/>
                <a:gd name="T65" fmla="*/ 755 h 1930"/>
                <a:gd name="T66" fmla="*/ 1459 w 2153"/>
                <a:gd name="T67" fmla="*/ 467 h 1930"/>
                <a:gd name="T68" fmla="*/ 1316 w 2153"/>
                <a:gd name="T69" fmla="*/ 191 h 1930"/>
                <a:gd name="T70" fmla="*/ 1184 w 2153"/>
                <a:gd name="T71" fmla="*/ 0 h 1930"/>
                <a:gd name="T72" fmla="*/ 1375 w 2153"/>
                <a:gd name="T73" fmla="*/ 215 h 1930"/>
                <a:gd name="T74" fmla="*/ 1525 w 2153"/>
                <a:gd name="T75" fmla="*/ 491 h 1930"/>
                <a:gd name="T76" fmla="*/ 1788 w 2153"/>
                <a:gd name="T77" fmla="*/ 815 h 1930"/>
                <a:gd name="T78" fmla="*/ 1890 w 2153"/>
                <a:gd name="T79" fmla="*/ 863 h 1930"/>
                <a:gd name="T80" fmla="*/ 1890 w 2153"/>
                <a:gd name="T81" fmla="*/ 863 h 193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2725" name="Rectangle 2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8800"/>
            <a:ext cx="77724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vi-VN"/>
              <a:t>Click to edit Master title style</a:t>
            </a:r>
          </a:p>
        </p:txBody>
      </p:sp>
      <p:sp>
        <p:nvSpPr>
          <p:cNvPr id="72726" name="Rectangle 2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vi-VN"/>
              <a:t>Click to edit Master subtitle style</a:t>
            </a:r>
          </a:p>
        </p:txBody>
      </p:sp>
      <p:sp>
        <p:nvSpPr>
          <p:cNvPr id="23" name="Rectangle 2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6A38807-8DCE-463C-A79D-3E5A33F8AC22}" type="slidenum">
              <a:rPr lang="vi-VN" altLang="vi-VN"/>
              <a:pPr>
                <a:defRPr/>
              </a:pPr>
              <a:t>‹#›</a:t>
            </a:fld>
            <a:endParaRPr lang="vi-VN" altLang="vi-VN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80D5B7-0850-4D92-B7C6-7F22BF4B7990}" type="slidenum">
              <a:rPr lang="vi-VN" altLang="vi-VN"/>
              <a:pPr>
                <a:defRPr/>
              </a:pPr>
              <a:t>‹#›</a:t>
            </a:fld>
            <a:endParaRPr lang="vi-VN" altLang="vi-VN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DFB814-B475-46D6-844C-87ADC13FE3F5}" type="slidenum">
              <a:rPr lang="vi-VN" altLang="vi-VN"/>
              <a:pPr>
                <a:defRPr/>
              </a:pPr>
              <a:t>‹#›</a:t>
            </a:fld>
            <a:endParaRPr lang="vi-VN" altLang="vi-VN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88A4FA-CBEF-4630-8A8F-8E1DC12BB91F}" type="slidenum">
              <a:rPr lang="vi-VN" altLang="vi-VN"/>
              <a:pPr>
                <a:defRPr/>
              </a:pPr>
              <a:t>‹#›</a:t>
            </a:fld>
            <a:endParaRPr lang="vi-VN" altLang="vi-VN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8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9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C58FE-E8FF-4B7C-A7DF-BEC07C865B8A}" type="slidenum">
              <a:rPr lang="vi-VN" altLang="vi-VN"/>
              <a:pPr>
                <a:defRPr/>
              </a:pPr>
              <a:t>‹#›</a:t>
            </a:fld>
            <a:endParaRPr lang="vi-VN" altLang="vi-VN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03E6EC-86B1-40D6-A0E4-D9A24380D12B}" type="slidenum">
              <a:rPr lang="vi-VN" altLang="vi-VN"/>
              <a:pPr>
                <a:defRPr/>
              </a:pPr>
              <a:t>‹#›</a:t>
            </a:fld>
            <a:endParaRPr lang="vi-VN" altLang="vi-VN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C611B8-E4F1-49D7-8183-9EB6A9B59D15}" type="slidenum">
              <a:rPr lang="vi-VN" altLang="vi-VN"/>
              <a:pPr>
                <a:defRPr/>
              </a:pPr>
              <a:t>‹#›</a:t>
            </a:fld>
            <a:endParaRPr lang="vi-VN" altLang="vi-VN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B903C-44A1-44E6-BF7C-C2914481A825}" type="slidenum">
              <a:rPr lang="vi-VN" altLang="vi-VN"/>
              <a:pPr>
                <a:defRPr/>
              </a:pPr>
              <a:t>‹#›</a:t>
            </a:fld>
            <a:endParaRPr lang="vi-VN" alt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AC13B-01EE-4D31-BAA7-92A7E59B38D3}" type="slidenum">
              <a:rPr lang="vi-VN" altLang="vi-VN"/>
              <a:pPr>
                <a:defRPr/>
              </a:pPr>
              <a:t>‹#›</a:t>
            </a:fld>
            <a:endParaRPr lang="vi-VN" altLang="vi-VN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8B0E88-35B0-44D0-9198-8C3D57D286D7}" type="slidenum">
              <a:rPr lang="vi-VN" altLang="vi-VN"/>
              <a:pPr>
                <a:defRPr/>
              </a:pPr>
              <a:t>‹#›</a:t>
            </a:fld>
            <a:endParaRPr lang="vi-VN" altLang="vi-VN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66F189-48D7-4ADD-92AB-02F7601CA6A9}" type="slidenum">
              <a:rPr lang="vi-VN" altLang="vi-VN"/>
              <a:pPr>
                <a:defRPr/>
              </a:pPr>
              <a:t>‹#›</a:t>
            </a:fld>
            <a:endParaRPr lang="vi-VN" altLang="vi-VN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C236DD-8316-4953-9210-6867FFD657DB}" type="slidenum">
              <a:rPr lang="vi-VN" altLang="vi-VN"/>
              <a:pPr>
                <a:defRPr/>
              </a:pPr>
              <a:t>‹#›</a:t>
            </a:fld>
            <a:endParaRPr lang="vi-VN" altLang="vi-VN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w 1588"/>
              <a:gd name="T1" fmla="*/ 0 h 1912"/>
              <a:gd name="T2" fmla="*/ 0 w 1588"/>
              <a:gd name="T3" fmla="*/ 2147483647 h 1912"/>
              <a:gd name="T4" fmla="*/ 0 w 1588"/>
              <a:gd name="T5" fmla="*/ 2147483647 h 1912"/>
              <a:gd name="T6" fmla="*/ 0 w 1588"/>
              <a:gd name="T7" fmla="*/ 2147483647 h 1912"/>
              <a:gd name="T8" fmla="*/ 0 w 1588"/>
              <a:gd name="T9" fmla="*/ 2147483647 h 1912"/>
              <a:gd name="T10" fmla="*/ 0 w 1588"/>
              <a:gd name="T11" fmla="*/ 2147483647 h 1912"/>
              <a:gd name="T12" fmla="*/ 0 w 1588"/>
              <a:gd name="T13" fmla="*/ 0 h 1912"/>
              <a:gd name="T14" fmla="*/ 0 w 1588"/>
              <a:gd name="T15" fmla="*/ 0 h 191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588" h="1912">
                <a:moveTo>
                  <a:pt x="0" y="0"/>
                </a:move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885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vi-VN"/>
              <a:t>Click to edit Master title style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vi-VN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AB04EA6-2454-44CE-AB13-58B5BE3B9FDF}" type="slidenum">
              <a:rPr lang="vi-VN" altLang="vi-VN"/>
              <a:pPr>
                <a:defRPr/>
              </a:pPr>
              <a:t>‹#›</a:t>
            </a:fld>
            <a:endParaRPr lang="vi-VN" altLang="vi-VN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23864E-BCA9-4808-8DE2-55846415FCF1}" type="slidenum">
              <a:rPr lang="vi-VN" altLang="vi-VN"/>
              <a:pPr>
                <a:defRPr/>
              </a:pPr>
              <a:t>‹#›</a:t>
            </a:fld>
            <a:endParaRPr lang="vi-VN" altLang="vi-VN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558E65-4403-4821-8E12-499110C8EC56}" type="slidenum">
              <a:rPr lang="vi-VN" altLang="vi-VN"/>
              <a:pPr>
                <a:defRPr/>
              </a:pPr>
              <a:t>‹#›</a:t>
            </a:fld>
            <a:endParaRPr lang="vi-VN" altLang="vi-VN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DE7F75-5E71-4A5D-A20B-D84CC906674A}" type="slidenum">
              <a:rPr lang="vi-VN" altLang="vi-VN"/>
              <a:pPr>
                <a:defRPr/>
              </a:pPr>
              <a:t>‹#›</a:t>
            </a:fld>
            <a:endParaRPr lang="vi-VN" altLang="vi-VN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8761A2-099D-4776-81BB-750E229C75A1}" type="slidenum">
              <a:rPr lang="vi-VN" altLang="vi-VN"/>
              <a:pPr>
                <a:defRPr/>
              </a:pPr>
              <a:t>‹#›</a:t>
            </a:fld>
            <a:endParaRPr lang="vi-VN" altLang="vi-VN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CF8E08-04F7-4960-90BE-97EE16014FBD}" type="slidenum">
              <a:rPr lang="vi-VN" altLang="vi-VN"/>
              <a:pPr>
                <a:defRPr/>
              </a:pPr>
              <a:t>‹#›</a:t>
            </a:fld>
            <a:endParaRPr lang="vi-VN" altLang="vi-VN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ABE7E2-1B2A-4FA9-9659-BCAE4E92F5DA}" type="slidenum">
              <a:rPr lang="vi-VN" altLang="vi-VN"/>
              <a:pPr>
                <a:defRPr/>
              </a:pPr>
              <a:t>‹#›</a:t>
            </a:fld>
            <a:endParaRPr lang="vi-VN" altLang="vi-V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BE620A-3A16-4037-9EC9-452206D88CBB}" type="slidenum">
              <a:rPr lang="vi-VN" altLang="vi-VN"/>
              <a:pPr>
                <a:defRPr/>
              </a:pPr>
              <a:t>‹#›</a:t>
            </a:fld>
            <a:endParaRPr lang="vi-VN" altLang="vi-VN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C395FA-FC82-45EE-BF6A-0297EF4A3D54}" type="slidenum">
              <a:rPr lang="vi-VN" altLang="vi-VN"/>
              <a:pPr>
                <a:defRPr/>
              </a:pPr>
              <a:t>‹#›</a:t>
            </a:fld>
            <a:endParaRPr lang="vi-VN" altLang="vi-VN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53ACAE-592B-4EFC-9A04-F5FB9214B39F}" type="slidenum">
              <a:rPr lang="vi-VN" altLang="vi-VN"/>
              <a:pPr>
                <a:defRPr/>
              </a:pPr>
              <a:t>‹#›</a:t>
            </a:fld>
            <a:endParaRPr lang="vi-VN" altLang="vi-VN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B3C7A1-DB1B-4DC2-9A22-5EC63A0558DA}" type="slidenum">
              <a:rPr lang="vi-VN" altLang="vi-VN"/>
              <a:pPr>
                <a:defRPr/>
              </a:pPr>
              <a:t>‹#›</a:t>
            </a:fld>
            <a:endParaRPr lang="vi-VN" altLang="vi-VN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A7CD5-E1D2-4CC8-AAD9-C375FB0D6748}" type="slidenum">
              <a:rPr lang="vi-VN" altLang="vi-VN"/>
              <a:pPr>
                <a:defRPr/>
              </a:pPr>
              <a:t>‹#›</a:t>
            </a:fld>
            <a:endParaRPr lang="vi-VN" altLang="vi-VN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13F2BE0-EC54-4994-8B79-21AD2FECBCA7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7638E2-8F11-4E81-8049-C7A1980F93C2}" type="slidenum">
              <a:rPr lang="vi-VN" altLang="vi-VN"/>
              <a:pPr>
                <a:defRPr/>
              </a:pPr>
              <a:t>‹#›</a:t>
            </a:fld>
            <a:endParaRPr lang="vi-VN" alt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6E1ABF-CD18-4E6D-BC0A-F76E07D10E45}" type="slidenum">
              <a:rPr lang="vi-VN" altLang="vi-VN"/>
              <a:pPr>
                <a:defRPr/>
              </a:pPr>
              <a:t>‹#›</a:t>
            </a:fld>
            <a:endParaRPr lang="vi-VN" alt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91763B-55FF-4008-9649-AD9469F41ED9}" type="slidenum">
              <a:rPr lang="vi-VN" altLang="vi-VN"/>
              <a:pPr>
                <a:defRPr/>
              </a:pPr>
              <a:t>‹#›</a:t>
            </a:fld>
            <a:endParaRPr lang="vi-VN" alt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FAA3C2-4BE9-49C9-A6EE-C9F84D41DACA}" type="slidenum">
              <a:rPr lang="vi-VN" altLang="vi-VN"/>
              <a:pPr>
                <a:defRPr/>
              </a:pPr>
              <a:t>‹#›</a:t>
            </a:fld>
            <a:endParaRPr lang="vi-VN" alt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E344B7-72D9-4B35-B2E7-E9E5B799A6CD}" type="slidenum">
              <a:rPr lang="vi-VN" altLang="vi-VN"/>
              <a:pPr>
                <a:defRPr/>
              </a:pPr>
              <a:t>‹#›</a:t>
            </a:fld>
            <a:endParaRPr lang="vi-VN" alt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F2E84B-5E46-4B4A-BCC0-4728E3D497CF}" type="slidenum">
              <a:rPr lang="vi-VN" altLang="vi-VN"/>
              <a:pPr>
                <a:defRPr/>
              </a:pPr>
              <a:t>‹#›</a:t>
            </a:fld>
            <a:endParaRPr lang="vi-VN" alt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vi-VN" smtClean="0"/>
              <a:t>Click to edit Master title style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 smtClean="0"/>
              <a:t>Click to edit Master text styles</a:t>
            </a:r>
          </a:p>
          <a:p>
            <a:pPr lvl="1"/>
            <a:r>
              <a:rPr lang="vi-VN" smtClean="0"/>
              <a:t>Second level</a:t>
            </a:r>
          </a:p>
          <a:p>
            <a:pPr lvl="2"/>
            <a:r>
              <a:rPr lang="vi-VN" smtClean="0"/>
              <a:t>Third level</a:t>
            </a:r>
          </a:p>
          <a:p>
            <a:pPr lvl="3"/>
            <a:r>
              <a:rPr lang="vi-VN" smtClean="0"/>
              <a:t>Fourth level</a:t>
            </a:r>
          </a:p>
          <a:p>
            <a:pPr lvl="4"/>
            <a:r>
              <a:rPr lang="vi-VN" smtClean="0"/>
              <a:t>Fifth level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37CE58BE-B266-420F-8833-43A3EFE56415}" type="slidenum">
              <a:rPr lang="vi-VN" altLang="vi-VN"/>
              <a:pPr>
                <a:defRPr/>
              </a:pPr>
              <a:t>‹#›</a:t>
            </a:fld>
            <a:endParaRPr lang="vi-VN" alt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53" r:id="rId1"/>
    <p:sldLayoutId id="2147484123" r:id="rId2"/>
    <p:sldLayoutId id="2147484124" r:id="rId3"/>
    <p:sldLayoutId id="2147484125" r:id="rId4"/>
    <p:sldLayoutId id="2147484126" r:id="rId5"/>
    <p:sldLayoutId id="2147484127" r:id="rId6"/>
    <p:sldLayoutId id="2147484128" r:id="rId7"/>
    <p:sldLayoutId id="2147484129" r:id="rId8"/>
    <p:sldLayoutId id="2147484130" r:id="rId9"/>
    <p:sldLayoutId id="2147484131" r:id="rId10"/>
    <p:sldLayoutId id="214748413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imes New Roman" pitchFamily="18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71683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vi-VN"/>
            </a:p>
          </p:txBody>
        </p:sp>
        <p:sp>
          <p:nvSpPr>
            <p:cNvPr id="2057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>
                <a:gd name="T0" fmla="*/ 562 w 2123"/>
                <a:gd name="T1" fmla="*/ 746 h 1696"/>
                <a:gd name="T2" fmla="*/ 526 w 2123"/>
                <a:gd name="T3" fmla="*/ 489 h 1696"/>
                <a:gd name="T4" fmla="*/ 652 w 2123"/>
                <a:gd name="T5" fmla="*/ 284 h 1696"/>
                <a:gd name="T6" fmla="*/ 897 w 2123"/>
                <a:gd name="T7" fmla="*/ 421 h 1696"/>
                <a:gd name="T8" fmla="*/ 1178 w 2123"/>
                <a:gd name="T9" fmla="*/ 621 h 1696"/>
                <a:gd name="T10" fmla="*/ 1436 w 2123"/>
                <a:gd name="T11" fmla="*/ 793 h 1696"/>
                <a:gd name="T12" fmla="*/ 1746 w 2123"/>
                <a:gd name="T13" fmla="*/ 973 h 1696"/>
                <a:gd name="T14" fmla="*/ 1824 w 2123"/>
                <a:gd name="T15" fmla="*/ 1011 h 1696"/>
                <a:gd name="T16" fmla="*/ 1781 w 2123"/>
                <a:gd name="T17" fmla="*/ 969 h 1696"/>
                <a:gd name="T18" fmla="*/ 1369 w 2123"/>
                <a:gd name="T19" fmla="*/ 717 h 1696"/>
                <a:gd name="T20" fmla="*/ 1053 w 2123"/>
                <a:gd name="T21" fmla="*/ 489 h 1696"/>
                <a:gd name="T22" fmla="*/ 699 w 2123"/>
                <a:gd name="T23" fmla="*/ 235 h 1696"/>
                <a:gd name="T24" fmla="*/ 969 w 2123"/>
                <a:gd name="T25" fmla="*/ 222 h 1696"/>
                <a:gd name="T26" fmla="*/ 1245 w 2123"/>
                <a:gd name="T27" fmla="*/ 227 h 1696"/>
                <a:gd name="T28" fmla="*/ 1566 w 2123"/>
                <a:gd name="T29" fmla="*/ 192 h 1696"/>
                <a:gd name="T30" fmla="*/ 2057 w 2123"/>
                <a:gd name="T31" fmla="*/ 140 h 1696"/>
                <a:gd name="T32" fmla="*/ 2010 w 2123"/>
                <a:gd name="T33" fmla="*/ 124 h 1696"/>
                <a:gd name="T34" fmla="*/ 1495 w 2123"/>
                <a:gd name="T35" fmla="*/ 184 h 1696"/>
                <a:gd name="T36" fmla="*/ 1172 w 2123"/>
                <a:gd name="T37" fmla="*/ 197 h 1696"/>
                <a:gd name="T38" fmla="*/ 735 w 2123"/>
                <a:gd name="T39" fmla="*/ 184 h 1696"/>
                <a:gd name="T40" fmla="*/ 795 w 2123"/>
                <a:gd name="T41" fmla="*/ 163 h 1696"/>
                <a:gd name="T42" fmla="*/ 1106 w 2123"/>
                <a:gd name="T43" fmla="*/ 0 h 1696"/>
                <a:gd name="T44" fmla="*/ 1053 w 2123"/>
                <a:gd name="T45" fmla="*/ 22 h 1696"/>
                <a:gd name="T46" fmla="*/ 980 w 2123"/>
                <a:gd name="T47" fmla="*/ 60 h 1696"/>
                <a:gd name="T48" fmla="*/ 831 w 2123"/>
                <a:gd name="T49" fmla="*/ 137 h 1696"/>
                <a:gd name="T50" fmla="*/ 652 w 2123"/>
                <a:gd name="T51" fmla="*/ 201 h 1696"/>
                <a:gd name="T52" fmla="*/ 616 w 2123"/>
                <a:gd name="T53" fmla="*/ 257 h 1696"/>
                <a:gd name="T54" fmla="*/ 293 w 2123"/>
                <a:gd name="T55" fmla="*/ 421 h 1696"/>
                <a:gd name="T56" fmla="*/ 0 w 2123"/>
                <a:gd name="T57" fmla="*/ 519 h 1696"/>
                <a:gd name="T58" fmla="*/ 0 w 2123"/>
                <a:gd name="T59" fmla="*/ 523 h 1696"/>
                <a:gd name="T60" fmla="*/ 0 w 2123"/>
                <a:gd name="T61" fmla="*/ 549 h 1696"/>
                <a:gd name="T62" fmla="*/ 288 w 2123"/>
                <a:gd name="T63" fmla="*/ 454 h 1696"/>
                <a:gd name="T64" fmla="*/ 574 w 2123"/>
                <a:gd name="T65" fmla="*/ 308 h 1696"/>
                <a:gd name="T66" fmla="*/ 490 w 2123"/>
                <a:gd name="T67" fmla="*/ 480 h 1696"/>
                <a:gd name="T68" fmla="*/ 508 w 2123"/>
                <a:gd name="T69" fmla="*/ 712 h 1696"/>
                <a:gd name="T70" fmla="*/ 448 w 2123"/>
                <a:gd name="T71" fmla="*/ 835 h 1696"/>
                <a:gd name="T72" fmla="*/ 317 w 2123"/>
                <a:gd name="T73" fmla="*/ 1059 h 1696"/>
                <a:gd name="T74" fmla="*/ 311 w 2123"/>
                <a:gd name="T75" fmla="*/ 1213 h 1696"/>
                <a:gd name="T76" fmla="*/ 317 w 2123"/>
                <a:gd name="T77" fmla="*/ 1213 h 1696"/>
                <a:gd name="T78" fmla="*/ 335 w 2123"/>
                <a:gd name="T79" fmla="*/ 1111 h 1696"/>
                <a:gd name="T80" fmla="*/ 562 w 2123"/>
                <a:gd name="T81" fmla="*/ 746 h 1696"/>
                <a:gd name="T82" fmla="*/ 562 w 2123"/>
                <a:gd name="T83" fmla="*/ 746 h 169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8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>
                <a:gd name="T0" fmla="*/ 3338 w 3668"/>
                <a:gd name="T1" fmla="*/ 288 h 943"/>
                <a:gd name="T2" fmla="*/ 3194 w 3668"/>
                <a:gd name="T3" fmla="*/ 258 h 943"/>
                <a:gd name="T4" fmla="*/ 2816 w 3668"/>
                <a:gd name="T5" fmla="*/ 234 h 943"/>
                <a:gd name="T6" fmla="*/ 2330 w 3668"/>
                <a:gd name="T7" fmla="*/ 306 h 943"/>
                <a:gd name="T8" fmla="*/ 2372 w 3668"/>
                <a:gd name="T9" fmla="*/ 258 h 943"/>
                <a:gd name="T10" fmla="*/ 2624 w 3668"/>
                <a:gd name="T11" fmla="*/ 132 h 943"/>
                <a:gd name="T12" fmla="*/ 2707 w 3668"/>
                <a:gd name="T13" fmla="*/ 24 h 943"/>
                <a:gd name="T14" fmla="*/ 2642 w 3668"/>
                <a:gd name="T15" fmla="*/ 12 h 943"/>
                <a:gd name="T16" fmla="*/ 2515 w 3668"/>
                <a:gd name="T17" fmla="*/ 54 h 943"/>
                <a:gd name="T18" fmla="*/ 2324 w 3668"/>
                <a:gd name="T19" fmla="*/ 66 h 943"/>
                <a:gd name="T20" fmla="*/ 2101 w 3668"/>
                <a:gd name="T21" fmla="*/ 90 h 943"/>
                <a:gd name="T22" fmla="*/ 1855 w 3668"/>
                <a:gd name="T23" fmla="*/ 228 h 943"/>
                <a:gd name="T24" fmla="*/ 1591 w 3668"/>
                <a:gd name="T25" fmla="*/ 337 h 943"/>
                <a:gd name="T26" fmla="*/ 1459 w 3668"/>
                <a:gd name="T27" fmla="*/ 379 h 943"/>
                <a:gd name="T28" fmla="*/ 1417 w 3668"/>
                <a:gd name="T29" fmla="*/ 361 h 943"/>
                <a:gd name="T30" fmla="*/ 1363 w 3668"/>
                <a:gd name="T31" fmla="*/ 331 h 943"/>
                <a:gd name="T32" fmla="*/ 1344 w 3668"/>
                <a:gd name="T33" fmla="*/ 312 h 943"/>
                <a:gd name="T34" fmla="*/ 1290 w 3668"/>
                <a:gd name="T35" fmla="*/ 288 h 943"/>
                <a:gd name="T36" fmla="*/ 1230 w 3668"/>
                <a:gd name="T37" fmla="*/ 252 h 943"/>
                <a:gd name="T38" fmla="*/ 1119 w 3668"/>
                <a:gd name="T39" fmla="*/ 227 h 943"/>
                <a:gd name="T40" fmla="*/ 1320 w 3668"/>
                <a:gd name="T41" fmla="*/ 438 h 943"/>
                <a:gd name="T42" fmla="*/ 960 w 3668"/>
                <a:gd name="T43" fmla="*/ 558 h 943"/>
                <a:gd name="T44" fmla="*/ 474 w 3668"/>
                <a:gd name="T45" fmla="*/ 630 h 943"/>
                <a:gd name="T46" fmla="*/ 132 w 3668"/>
                <a:gd name="T47" fmla="*/ 781 h 943"/>
                <a:gd name="T48" fmla="*/ 234 w 3668"/>
                <a:gd name="T49" fmla="*/ 847 h 943"/>
                <a:gd name="T50" fmla="*/ 925 w 3668"/>
                <a:gd name="T51" fmla="*/ 739 h 943"/>
                <a:gd name="T52" fmla="*/ 637 w 3668"/>
                <a:gd name="T53" fmla="*/ 925 h 943"/>
                <a:gd name="T54" fmla="*/ 1405 w 3668"/>
                <a:gd name="T55" fmla="*/ 943 h 943"/>
                <a:gd name="T56" fmla="*/ 1447 w 3668"/>
                <a:gd name="T57" fmla="*/ 943 h 943"/>
                <a:gd name="T58" fmla="*/ 2888 w 3668"/>
                <a:gd name="T59" fmla="*/ 859 h 943"/>
                <a:gd name="T60" fmla="*/ 2582 w 3668"/>
                <a:gd name="T61" fmla="*/ 708 h 943"/>
                <a:gd name="T62" fmla="*/ 2299 w 3668"/>
                <a:gd name="T63" fmla="*/ 606 h 943"/>
                <a:gd name="T64" fmla="*/ 2606 w 3668"/>
                <a:gd name="T65" fmla="*/ 588 h 943"/>
                <a:gd name="T66" fmla="*/ 3001 w 3668"/>
                <a:gd name="T67" fmla="*/ 582 h 943"/>
                <a:gd name="T68" fmla="*/ 3452 w 3668"/>
                <a:gd name="T69" fmla="*/ 438 h 943"/>
                <a:gd name="T70" fmla="*/ 3668 w 3668"/>
                <a:gd name="T71" fmla="*/ 312 h 943"/>
                <a:gd name="T72" fmla="*/ 3482 w 3668"/>
                <a:gd name="T73" fmla="*/ 300 h 94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9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>
                <a:gd name="T0" fmla="*/ 329 w 969"/>
                <a:gd name="T1" fmla="*/ 1204 h 1192"/>
                <a:gd name="T2" fmla="*/ 502 w 969"/>
                <a:gd name="T3" fmla="*/ 1210 h 1192"/>
                <a:gd name="T4" fmla="*/ 592 w 969"/>
                <a:gd name="T5" fmla="*/ 1168 h 1192"/>
                <a:gd name="T6" fmla="*/ 831 w 969"/>
                <a:gd name="T7" fmla="*/ 1103 h 1192"/>
                <a:gd name="T8" fmla="*/ 957 w 969"/>
                <a:gd name="T9" fmla="*/ 1073 h 1192"/>
                <a:gd name="T10" fmla="*/ 777 w 969"/>
                <a:gd name="T11" fmla="*/ 1004 h 1192"/>
                <a:gd name="T12" fmla="*/ 568 w 969"/>
                <a:gd name="T13" fmla="*/ 965 h 1192"/>
                <a:gd name="T14" fmla="*/ 203 w 969"/>
                <a:gd name="T15" fmla="*/ 983 h 1192"/>
                <a:gd name="T16" fmla="*/ 305 w 969"/>
                <a:gd name="T17" fmla="*/ 905 h 1192"/>
                <a:gd name="T18" fmla="*/ 508 w 969"/>
                <a:gd name="T19" fmla="*/ 815 h 1192"/>
                <a:gd name="T20" fmla="*/ 712 w 969"/>
                <a:gd name="T21" fmla="*/ 683 h 1192"/>
                <a:gd name="T22" fmla="*/ 718 w 969"/>
                <a:gd name="T23" fmla="*/ 683 h 1192"/>
                <a:gd name="T24" fmla="*/ 730 w 969"/>
                <a:gd name="T25" fmla="*/ 677 h 1192"/>
                <a:gd name="T26" fmla="*/ 771 w 969"/>
                <a:gd name="T27" fmla="*/ 659 h 1192"/>
                <a:gd name="T28" fmla="*/ 795 w 969"/>
                <a:gd name="T29" fmla="*/ 653 h 1192"/>
                <a:gd name="T30" fmla="*/ 807 w 969"/>
                <a:gd name="T31" fmla="*/ 641 h 1192"/>
                <a:gd name="T32" fmla="*/ 813 w 969"/>
                <a:gd name="T33" fmla="*/ 629 h 1192"/>
                <a:gd name="T34" fmla="*/ 807 w 969"/>
                <a:gd name="T35" fmla="*/ 623 h 1192"/>
                <a:gd name="T36" fmla="*/ 801 w 969"/>
                <a:gd name="T37" fmla="*/ 611 h 1192"/>
                <a:gd name="T38" fmla="*/ 801 w 969"/>
                <a:gd name="T39" fmla="*/ 581 h 1192"/>
                <a:gd name="T40" fmla="*/ 813 w 969"/>
                <a:gd name="T41" fmla="*/ 551 h 1192"/>
                <a:gd name="T42" fmla="*/ 825 w 969"/>
                <a:gd name="T43" fmla="*/ 521 h 1192"/>
                <a:gd name="T44" fmla="*/ 843 w 969"/>
                <a:gd name="T45" fmla="*/ 491 h 1192"/>
                <a:gd name="T46" fmla="*/ 857 w 969"/>
                <a:gd name="T47" fmla="*/ 461 h 1192"/>
                <a:gd name="T48" fmla="*/ 865 w 969"/>
                <a:gd name="T49" fmla="*/ 443 h 1192"/>
                <a:gd name="T50" fmla="*/ 873 w 969"/>
                <a:gd name="T51" fmla="*/ 437 h 1192"/>
                <a:gd name="T52" fmla="*/ 873 w 969"/>
                <a:gd name="T53" fmla="*/ 353 h 1192"/>
                <a:gd name="T54" fmla="*/ 873 w 969"/>
                <a:gd name="T55" fmla="*/ 347 h 1192"/>
                <a:gd name="T56" fmla="*/ 879 w 969"/>
                <a:gd name="T57" fmla="*/ 341 h 1192"/>
                <a:gd name="T58" fmla="*/ 897 w 969"/>
                <a:gd name="T59" fmla="*/ 311 h 1192"/>
                <a:gd name="T60" fmla="*/ 909 w 969"/>
                <a:gd name="T61" fmla="*/ 275 h 1192"/>
                <a:gd name="T62" fmla="*/ 921 w 969"/>
                <a:gd name="T63" fmla="*/ 245 h 1192"/>
                <a:gd name="T64" fmla="*/ 927 w 969"/>
                <a:gd name="T65" fmla="*/ 233 h 1192"/>
                <a:gd name="T66" fmla="*/ 933 w 969"/>
                <a:gd name="T67" fmla="*/ 221 h 1192"/>
                <a:gd name="T68" fmla="*/ 951 w 969"/>
                <a:gd name="T69" fmla="*/ 173 h 1192"/>
                <a:gd name="T70" fmla="*/ 969 w 969"/>
                <a:gd name="T71" fmla="*/ 137 h 1192"/>
                <a:gd name="T72" fmla="*/ 975 w 969"/>
                <a:gd name="T73" fmla="*/ 125 h 1192"/>
                <a:gd name="T74" fmla="*/ 975 w 969"/>
                <a:gd name="T75" fmla="*/ 119 h 1192"/>
                <a:gd name="T76" fmla="*/ 993 w 969"/>
                <a:gd name="T77" fmla="*/ 0 h 1192"/>
                <a:gd name="T78" fmla="*/ 969 w 969"/>
                <a:gd name="T79" fmla="*/ 47 h 1192"/>
                <a:gd name="T80" fmla="*/ 801 w 969"/>
                <a:gd name="T81" fmla="*/ 113 h 1192"/>
                <a:gd name="T82" fmla="*/ 724 w 969"/>
                <a:gd name="T83" fmla="*/ 161 h 1192"/>
                <a:gd name="T84" fmla="*/ 472 w 969"/>
                <a:gd name="T85" fmla="*/ 239 h 1192"/>
                <a:gd name="T86" fmla="*/ 287 w 969"/>
                <a:gd name="T87" fmla="*/ 293 h 1192"/>
                <a:gd name="T88" fmla="*/ 179 w 969"/>
                <a:gd name="T89" fmla="*/ 299 h 1192"/>
                <a:gd name="T90" fmla="*/ 12 w 969"/>
                <a:gd name="T91" fmla="*/ 491 h 1192"/>
                <a:gd name="T92" fmla="*/ 0 w 969"/>
                <a:gd name="T93" fmla="*/ 515 h 1192"/>
                <a:gd name="T94" fmla="*/ 0 w 969"/>
                <a:gd name="T95" fmla="*/ 1204 h 1192"/>
                <a:gd name="T96" fmla="*/ 96 w 969"/>
                <a:gd name="T97" fmla="*/ 1198 h 1192"/>
                <a:gd name="T98" fmla="*/ 329 w 969"/>
                <a:gd name="T99" fmla="*/ 1204 h 1192"/>
                <a:gd name="T100" fmla="*/ 329 w 969"/>
                <a:gd name="T101" fmla="*/ 1204 h 1192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0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>
                <a:gd name="T0" fmla="*/ 859 w 2570"/>
                <a:gd name="T1" fmla="*/ 612 h 2266"/>
                <a:gd name="T2" fmla="*/ 1087 w 2570"/>
                <a:gd name="T3" fmla="*/ 853 h 2266"/>
                <a:gd name="T4" fmla="*/ 961 w 2570"/>
                <a:gd name="T5" fmla="*/ 913 h 2266"/>
                <a:gd name="T6" fmla="*/ 786 w 2570"/>
                <a:gd name="T7" fmla="*/ 883 h 2266"/>
                <a:gd name="T8" fmla="*/ 450 w 2570"/>
                <a:gd name="T9" fmla="*/ 931 h 2266"/>
                <a:gd name="T10" fmla="*/ 150 w 2570"/>
                <a:gd name="T11" fmla="*/ 1075 h 2266"/>
                <a:gd name="T12" fmla="*/ 78 w 2570"/>
                <a:gd name="T13" fmla="*/ 1165 h 2266"/>
                <a:gd name="T14" fmla="*/ 361 w 2570"/>
                <a:gd name="T15" fmla="*/ 1256 h 2266"/>
                <a:gd name="T16" fmla="*/ 444 w 2570"/>
                <a:gd name="T17" fmla="*/ 1316 h 2266"/>
                <a:gd name="T18" fmla="*/ 697 w 2570"/>
                <a:gd name="T19" fmla="*/ 1400 h 2266"/>
                <a:gd name="T20" fmla="*/ 1026 w 2570"/>
                <a:gd name="T21" fmla="*/ 1346 h 2266"/>
                <a:gd name="T22" fmla="*/ 991 w 2570"/>
                <a:gd name="T23" fmla="*/ 1412 h 2266"/>
                <a:gd name="T24" fmla="*/ 804 w 2570"/>
                <a:gd name="T25" fmla="*/ 1574 h 2266"/>
                <a:gd name="T26" fmla="*/ 726 w 2570"/>
                <a:gd name="T27" fmla="*/ 1718 h 2266"/>
                <a:gd name="T28" fmla="*/ 768 w 2570"/>
                <a:gd name="T29" fmla="*/ 1742 h 2266"/>
                <a:gd name="T30" fmla="*/ 865 w 2570"/>
                <a:gd name="T31" fmla="*/ 1693 h 2266"/>
                <a:gd name="T32" fmla="*/ 991 w 2570"/>
                <a:gd name="T33" fmla="*/ 1699 h 2266"/>
                <a:gd name="T34" fmla="*/ 1135 w 2570"/>
                <a:gd name="T35" fmla="*/ 1627 h 2266"/>
                <a:gd name="T36" fmla="*/ 1183 w 2570"/>
                <a:gd name="T37" fmla="*/ 1669 h 2266"/>
                <a:gd name="T38" fmla="*/ 1399 w 2570"/>
                <a:gd name="T39" fmla="*/ 1436 h 2266"/>
                <a:gd name="T40" fmla="*/ 1615 w 2570"/>
                <a:gd name="T41" fmla="*/ 1334 h 2266"/>
                <a:gd name="T42" fmla="*/ 1645 w 2570"/>
                <a:gd name="T43" fmla="*/ 1370 h 2266"/>
                <a:gd name="T44" fmla="*/ 1681 w 2570"/>
                <a:gd name="T45" fmla="*/ 1430 h 2266"/>
                <a:gd name="T46" fmla="*/ 1699 w 2570"/>
                <a:gd name="T47" fmla="*/ 1466 h 2266"/>
                <a:gd name="T48" fmla="*/ 1747 w 2570"/>
                <a:gd name="T49" fmla="*/ 1550 h 2266"/>
                <a:gd name="T50" fmla="*/ 1772 w 2570"/>
                <a:gd name="T51" fmla="*/ 1586 h 2266"/>
                <a:gd name="T52" fmla="*/ 2124 w 2570"/>
                <a:gd name="T53" fmla="*/ 2248 h 2266"/>
                <a:gd name="T54" fmla="*/ 1693 w 2570"/>
                <a:gd name="T55" fmla="*/ 1322 h 2266"/>
                <a:gd name="T56" fmla="*/ 1861 w 2570"/>
                <a:gd name="T57" fmla="*/ 1165 h 2266"/>
                <a:gd name="T58" fmla="*/ 2173 w 2570"/>
                <a:gd name="T59" fmla="*/ 1099 h 2266"/>
                <a:gd name="T60" fmla="*/ 2390 w 2570"/>
                <a:gd name="T61" fmla="*/ 1009 h 2266"/>
                <a:gd name="T62" fmla="*/ 2570 w 2570"/>
                <a:gd name="T63" fmla="*/ 805 h 2266"/>
                <a:gd name="T64" fmla="*/ 2342 w 2570"/>
                <a:gd name="T65" fmla="*/ 781 h 2266"/>
                <a:gd name="T66" fmla="*/ 2114 w 2570"/>
                <a:gd name="T67" fmla="*/ 763 h 2266"/>
                <a:gd name="T68" fmla="*/ 2408 w 2570"/>
                <a:gd name="T69" fmla="*/ 433 h 2266"/>
                <a:gd name="T70" fmla="*/ 2426 w 2570"/>
                <a:gd name="T71" fmla="*/ 421 h 2266"/>
                <a:gd name="T72" fmla="*/ 2474 w 2570"/>
                <a:gd name="T73" fmla="*/ 379 h 2266"/>
                <a:gd name="T74" fmla="*/ 2492 w 2570"/>
                <a:gd name="T75" fmla="*/ 355 h 2266"/>
                <a:gd name="T76" fmla="*/ 2474 w 2570"/>
                <a:gd name="T77" fmla="*/ 337 h 2266"/>
                <a:gd name="T78" fmla="*/ 2474 w 2570"/>
                <a:gd name="T79" fmla="*/ 271 h 2266"/>
                <a:gd name="T80" fmla="*/ 2492 w 2570"/>
                <a:gd name="T81" fmla="*/ 192 h 2266"/>
                <a:gd name="T82" fmla="*/ 2504 w 2570"/>
                <a:gd name="T83" fmla="*/ 132 h 2266"/>
                <a:gd name="T84" fmla="*/ 2492 w 2570"/>
                <a:gd name="T85" fmla="*/ 36 h 2266"/>
                <a:gd name="T86" fmla="*/ 2492 w 2570"/>
                <a:gd name="T87" fmla="*/ 24 h 2266"/>
                <a:gd name="T88" fmla="*/ 2102 w 2570"/>
                <a:gd name="T89" fmla="*/ 0 h 2266"/>
                <a:gd name="T90" fmla="*/ 1909 w 2570"/>
                <a:gd name="T91" fmla="*/ 90 h 2266"/>
                <a:gd name="T92" fmla="*/ 1747 w 2570"/>
                <a:gd name="T93" fmla="*/ 535 h 2266"/>
                <a:gd name="T94" fmla="*/ 1711 w 2570"/>
                <a:gd name="T95" fmla="*/ 469 h 2266"/>
                <a:gd name="T96" fmla="*/ 1633 w 2570"/>
                <a:gd name="T97" fmla="*/ 144 h 2266"/>
                <a:gd name="T98" fmla="*/ 1579 w 2570"/>
                <a:gd name="T99" fmla="*/ 0 h 2266"/>
                <a:gd name="T100" fmla="*/ 738 w 2570"/>
                <a:gd name="T101" fmla="*/ 186 h 2266"/>
                <a:gd name="T102" fmla="*/ 756 w 2570"/>
                <a:gd name="T103" fmla="*/ 463 h 226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1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>
                <a:gd name="T0" fmla="*/ 1058 w 2176"/>
                <a:gd name="T1" fmla="*/ 779 h 1505"/>
                <a:gd name="T2" fmla="*/ 1220 w 2176"/>
                <a:gd name="T3" fmla="*/ 1247 h 1505"/>
                <a:gd name="T4" fmla="*/ 980 w 2176"/>
                <a:gd name="T5" fmla="*/ 1205 h 1505"/>
                <a:gd name="T6" fmla="*/ 741 w 2176"/>
                <a:gd name="T7" fmla="*/ 1139 h 1505"/>
                <a:gd name="T8" fmla="*/ 454 w 2176"/>
                <a:gd name="T9" fmla="*/ 1121 h 1505"/>
                <a:gd name="T10" fmla="*/ 0 w 2176"/>
                <a:gd name="T11" fmla="*/ 1091 h 1505"/>
                <a:gd name="T12" fmla="*/ 30 w 2176"/>
                <a:gd name="T13" fmla="*/ 1127 h 1505"/>
                <a:gd name="T14" fmla="*/ 508 w 2176"/>
                <a:gd name="T15" fmla="*/ 1145 h 1505"/>
                <a:gd name="T16" fmla="*/ 795 w 2176"/>
                <a:gd name="T17" fmla="*/ 1199 h 1505"/>
                <a:gd name="T18" fmla="*/ 1160 w 2176"/>
                <a:gd name="T19" fmla="*/ 1319 h 1505"/>
                <a:gd name="T20" fmla="*/ 1095 w 2176"/>
                <a:gd name="T21" fmla="*/ 1337 h 1505"/>
                <a:gd name="T22" fmla="*/ 729 w 2176"/>
                <a:gd name="T23" fmla="*/ 1523 h 1505"/>
                <a:gd name="T24" fmla="*/ 783 w 2176"/>
                <a:gd name="T25" fmla="*/ 1499 h 1505"/>
                <a:gd name="T26" fmla="*/ 885 w 2176"/>
                <a:gd name="T27" fmla="*/ 1457 h 1505"/>
                <a:gd name="T28" fmla="*/ 1046 w 2176"/>
                <a:gd name="T29" fmla="*/ 1373 h 1505"/>
                <a:gd name="T30" fmla="*/ 1244 w 2176"/>
                <a:gd name="T31" fmla="*/ 1313 h 1505"/>
                <a:gd name="T32" fmla="*/ 1297 w 2176"/>
                <a:gd name="T33" fmla="*/ 1235 h 1505"/>
                <a:gd name="T34" fmla="*/ 1674 w 2176"/>
                <a:gd name="T35" fmla="*/ 1055 h 1505"/>
                <a:gd name="T36" fmla="*/ 1979 w 2176"/>
                <a:gd name="T37" fmla="*/ 965 h 1505"/>
                <a:gd name="T38" fmla="*/ 2230 w 2176"/>
                <a:gd name="T39" fmla="*/ 833 h 1505"/>
                <a:gd name="T40" fmla="*/ 2009 w 2176"/>
                <a:gd name="T41" fmla="*/ 923 h 1505"/>
                <a:gd name="T42" fmla="*/ 1698 w 2176"/>
                <a:gd name="T43" fmla="*/ 1001 h 1505"/>
                <a:gd name="T44" fmla="*/ 1375 w 2176"/>
                <a:gd name="T45" fmla="*/ 1163 h 1505"/>
                <a:gd name="T46" fmla="*/ 1537 w 2176"/>
                <a:gd name="T47" fmla="*/ 917 h 1505"/>
                <a:gd name="T48" fmla="*/ 1662 w 2176"/>
                <a:gd name="T49" fmla="*/ 551 h 1505"/>
                <a:gd name="T50" fmla="*/ 1782 w 2176"/>
                <a:gd name="T51" fmla="*/ 378 h 1505"/>
                <a:gd name="T52" fmla="*/ 2027 w 2176"/>
                <a:gd name="T53" fmla="*/ 60 h 1505"/>
                <a:gd name="T54" fmla="*/ 2051 w 2176"/>
                <a:gd name="T55" fmla="*/ 0 h 1505"/>
                <a:gd name="T56" fmla="*/ 2021 w 2176"/>
                <a:gd name="T57" fmla="*/ 0 h 1505"/>
                <a:gd name="T58" fmla="*/ 1638 w 2176"/>
                <a:gd name="T59" fmla="*/ 486 h 1505"/>
                <a:gd name="T60" fmla="*/ 1513 w 2176"/>
                <a:gd name="T61" fmla="*/ 899 h 1505"/>
                <a:gd name="T62" fmla="*/ 1285 w 2176"/>
                <a:gd name="T63" fmla="*/ 1187 h 1505"/>
                <a:gd name="T64" fmla="*/ 1160 w 2176"/>
                <a:gd name="T65" fmla="*/ 917 h 1505"/>
                <a:gd name="T66" fmla="*/ 1034 w 2176"/>
                <a:gd name="T67" fmla="*/ 546 h 1505"/>
                <a:gd name="T68" fmla="*/ 909 w 2176"/>
                <a:gd name="T69" fmla="*/ 222 h 1505"/>
                <a:gd name="T70" fmla="*/ 807 w 2176"/>
                <a:gd name="T71" fmla="*/ 0 h 1505"/>
                <a:gd name="T72" fmla="*/ 771 w 2176"/>
                <a:gd name="T73" fmla="*/ 0 h 1505"/>
                <a:gd name="T74" fmla="*/ 927 w 2176"/>
                <a:gd name="T75" fmla="*/ 360 h 1505"/>
                <a:gd name="T76" fmla="*/ 1058 w 2176"/>
                <a:gd name="T77" fmla="*/ 779 h 1505"/>
                <a:gd name="T78" fmla="*/ 1058 w 2176"/>
                <a:gd name="T79" fmla="*/ 779 h 1505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2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>
                <a:gd name="T0" fmla="*/ 167 w 813"/>
                <a:gd name="T1" fmla="*/ 570 h 804"/>
                <a:gd name="T2" fmla="*/ 335 w 813"/>
                <a:gd name="T3" fmla="*/ 444 h 804"/>
                <a:gd name="T4" fmla="*/ 658 w 813"/>
                <a:gd name="T5" fmla="*/ 222 h 804"/>
                <a:gd name="T6" fmla="*/ 831 w 813"/>
                <a:gd name="T7" fmla="*/ 0 h 804"/>
                <a:gd name="T8" fmla="*/ 693 w 813"/>
                <a:gd name="T9" fmla="*/ 150 h 804"/>
                <a:gd name="T10" fmla="*/ 150 w 813"/>
                <a:gd name="T11" fmla="*/ 510 h 804"/>
                <a:gd name="T12" fmla="*/ 0 w 813"/>
                <a:gd name="T13" fmla="*/ 744 h 804"/>
                <a:gd name="T14" fmla="*/ 0 w 813"/>
                <a:gd name="T15" fmla="*/ 816 h 804"/>
                <a:gd name="T16" fmla="*/ 167 w 813"/>
                <a:gd name="T17" fmla="*/ 570 h 804"/>
                <a:gd name="T18" fmla="*/ 167 w 813"/>
                <a:gd name="T19" fmla="*/ 570 h 80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3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>
                <a:gd name="T0" fmla="*/ 472 w 759"/>
                <a:gd name="T1" fmla="*/ 66 h 107"/>
                <a:gd name="T2" fmla="*/ 777 w 759"/>
                <a:gd name="T3" fmla="*/ 0 h 107"/>
                <a:gd name="T4" fmla="*/ 508 w 759"/>
                <a:gd name="T5" fmla="*/ 36 h 107"/>
                <a:gd name="T6" fmla="*/ 144 w 759"/>
                <a:gd name="T7" fmla="*/ 48 h 107"/>
                <a:gd name="T8" fmla="*/ 0 w 759"/>
                <a:gd name="T9" fmla="*/ 78 h 107"/>
                <a:gd name="T10" fmla="*/ 0 w 759"/>
                <a:gd name="T11" fmla="*/ 107 h 107"/>
                <a:gd name="T12" fmla="*/ 96 w 759"/>
                <a:gd name="T13" fmla="*/ 89 h 107"/>
                <a:gd name="T14" fmla="*/ 472 w 759"/>
                <a:gd name="T15" fmla="*/ 66 h 107"/>
                <a:gd name="T16" fmla="*/ 472 w 759"/>
                <a:gd name="T17" fmla="*/ 66 h 10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4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>
                <a:gd name="T0" fmla="*/ 1423 w 3169"/>
                <a:gd name="T1" fmla="*/ 245 h 743"/>
                <a:gd name="T2" fmla="*/ 1776 w 3169"/>
                <a:gd name="T3" fmla="*/ 239 h 743"/>
                <a:gd name="T4" fmla="*/ 2141 w 3169"/>
                <a:gd name="T5" fmla="*/ 257 h 743"/>
                <a:gd name="T6" fmla="*/ 2565 w 3169"/>
                <a:gd name="T7" fmla="*/ 239 h 743"/>
                <a:gd name="T8" fmla="*/ 3247 w 3169"/>
                <a:gd name="T9" fmla="*/ 210 h 743"/>
                <a:gd name="T10" fmla="*/ 3193 w 3169"/>
                <a:gd name="T11" fmla="*/ 192 h 743"/>
                <a:gd name="T12" fmla="*/ 2482 w 3169"/>
                <a:gd name="T13" fmla="*/ 227 h 743"/>
                <a:gd name="T14" fmla="*/ 2051 w 3169"/>
                <a:gd name="T15" fmla="*/ 227 h 743"/>
                <a:gd name="T16" fmla="*/ 1495 w 3169"/>
                <a:gd name="T17" fmla="*/ 192 h 743"/>
                <a:gd name="T18" fmla="*/ 1579 w 3169"/>
                <a:gd name="T19" fmla="*/ 168 h 743"/>
                <a:gd name="T20" fmla="*/ 2088 w 3169"/>
                <a:gd name="T21" fmla="*/ 0 h 743"/>
                <a:gd name="T22" fmla="*/ 2009 w 3169"/>
                <a:gd name="T23" fmla="*/ 24 h 743"/>
                <a:gd name="T24" fmla="*/ 1884 w 3169"/>
                <a:gd name="T25" fmla="*/ 66 h 743"/>
                <a:gd name="T26" fmla="*/ 1644 w 3169"/>
                <a:gd name="T27" fmla="*/ 138 h 743"/>
                <a:gd name="T28" fmla="*/ 1374 w 3169"/>
                <a:gd name="T29" fmla="*/ 204 h 743"/>
                <a:gd name="T30" fmla="*/ 1298 w 3169"/>
                <a:gd name="T31" fmla="*/ 257 h 743"/>
                <a:gd name="T32" fmla="*/ 783 w 3169"/>
                <a:gd name="T33" fmla="*/ 419 h 743"/>
                <a:gd name="T34" fmla="*/ 341 w 3169"/>
                <a:gd name="T35" fmla="*/ 509 h 743"/>
                <a:gd name="T36" fmla="*/ 0 w 3169"/>
                <a:gd name="T37" fmla="*/ 629 h 743"/>
                <a:gd name="T38" fmla="*/ 305 w 3169"/>
                <a:gd name="T39" fmla="*/ 545 h 743"/>
                <a:gd name="T40" fmla="*/ 753 w 3169"/>
                <a:gd name="T41" fmla="*/ 455 h 743"/>
                <a:gd name="T42" fmla="*/ 1208 w 3169"/>
                <a:gd name="T43" fmla="*/ 317 h 743"/>
                <a:gd name="T44" fmla="*/ 1005 w 3169"/>
                <a:gd name="T45" fmla="*/ 497 h 743"/>
                <a:gd name="T46" fmla="*/ 891 w 3169"/>
                <a:gd name="T47" fmla="*/ 755 h 743"/>
                <a:gd name="T48" fmla="*/ 885 w 3169"/>
                <a:gd name="T49" fmla="*/ 755 h 743"/>
                <a:gd name="T50" fmla="*/ 957 w 3169"/>
                <a:gd name="T51" fmla="*/ 755 h 743"/>
                <a:gd name="T52" fmla="*/ 1046 w 3169"/>
                <a:gd name="T53" fmla="*/ 503 h 743"/>
                <a:gd name="T54" fmla="*/ 1327 w 3169"/>
                <a:gd name="T55" fmla="*/ 287 h 743"/>
                <a:gd name="T56" fmla="*/ 1567 w 3169"/>
                <a:gd name="T57" fmla="*/ 455 h 743"/>
                <a:gd name="T58" fmla="*/ 1812 w 3169"/>
                <a:gd name="T59" fmla="*/ 689 h 743"/>
                <a:gd name="T60" fmla="*/ 1902 w 3169"/>
                <a:gd name="T61" fmla="*/ 755 h 743"/>
                <a:gd name="T62" fmla="*/ 1967 w 3169"/>
                <a:gd name="T63" fmla="*/ 755 h 743"/>
                <a:gd name="T64" fmla="*/ 1734 w 3169"/>
                <a:gd name="T65" fmla="*/ 533 h 743"/>
                <a:gd name="T66" fmla="*/ 1423 w 3169"/>
                <a:gd name="T67" fmla="*/ 245 h 743"/>
                <a:gd name="T68" fmla="*/ 1423 w 3169"/>
                <a:gd name="T69" fmla="*/ 245 h 74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5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defRPr/>
              </a:pPr>
              <a:endParaRPr lang="vi-VN" altLang="vi-VN" smtClean="0"/>
            </a:p>
          </p:txBody>
        </p:sp>
        <p:sp>
          <p:nvSpPr>
            <p:cNvPr id="2066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defRPr/>
              </a:pPr>
              <a:endParaRPr lang="vi-VN" altLang="vi-VN" smtClean="0"/>
            </a:p>
          </p:txBody>
        </p:sp>
        <p:sp>
          <p:nvSpPr>
            <p:cNvPr id="71694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vi-VN"/>
            </a:p>
          </p:txBody>
        </p:sp>
        <p:sp>
          <p:nvSpPr>
            <p:cNvPr id="71695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vi-VN"/>
            </a:p>
          </p:txBody>
        </p:sp>
        <p:sp>
          <p:nvSpPr>
            <p:cNvPr id="71696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vi-VN"/>
            </a:p>
          </p:txBody>
        </p:sp>
        <p:sp>
          <p:nvSpPr>
            <p:cNvPr id="2070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>
                <a:gd name="T0" fmla="*/ 871 w 3188"/>
                <a:gd name="T1" fmla="*/ 1423 h 2024"/>
                <a:gd name="T2" fmla="*/ 907 w 3188"/>
                <a:gd name="T3" fmla="*/ 1393 h 2024"/>
                <a:gd name="T4" fmla="*/ 991 w 3188"/>
                <a:gd name="T5" fmla="*/ 1320 h 2024"/>
                <a:gd name="T6" fmla="*/ 1033 w 3188"/>
                <a:gd name="T7" fmla="*/ 1297 h 2024"/>
                <a:gd name="T8" fmla="*/ 1086 w 3188"/>
                <a:gd name="T9" fmla="*/ 1249 h 2024"/>
                <a:gd name="T10" fmla="*/ 1123 w 3188"/>
                <a:gd name="T11" fmla="*/ 1219 h 2024"/>
                <a:gd name="T12" fmla="*/ 1057 w 3188"/>
                <a:gd name="T13" fmla="*/ 1153 h 2024"/>
                <a:gd name="T14" fmla="*/ 877 w 3188"/>
                <a:gd name="T15" fmla="*/ 1021 h 2024"/>
                <a:gd name="T16" fmla="*/ 655 w 3188"/>
                <a:gd name="T17" fmla="*/ 907 h 2024"/>
                <a:gd name="T18" fmla="*/ 655 w 3188"/>
                <a:gd name="T19" fmla="*/ 846 h 2024"/>
                <a:gd name="T20" fmla="*/ 643 w 3188"/>
                <a:gd name="T21" fmla="*/ 708 h 2024"/>
                <a:gd name="T22" fmla="*/ 552 w 3188"/>
                <a:gd name="T23" fmla="*/ 642 h 2024"/>
                <a:gd name="T24" fmla="*/ 510 w 3188"/>
                <a:gd name="T25" fmla="*/ 570 h 2024"/>
                <a:gd name="T26" fmla="*/ 637 w 3188"/>
                <a:gd name="T27" fmla="*/ 564 h 2024"/>
                <a:gd name="T28" fmla="*/ 763 w 3188"/>
                <a:gd name="T29" fmla="*/ 570 h 2024"/>
                <a:gd name="T30" fmla="*/ 1091 w 3188"/>
                <a:gd name="T31" fmla="*/ 850 h 2024"/>
                <a:gd name="T32" fmla="*/ 1009 w 3188"/>
                <a:gd name="T33" fmla="*/ 566 h 2024"/>
                <a:gd name="T34" fmla="*/ 1054 w 3188"/>
                <a:gd name="T35" fmla="*/ 265 h 2024"/>
                <a:gd name="T36" fmla="*/ 1249 w 3188"/>
                <a:gd name="T37" fmla="*/ 0 h 2024"/>
                <a:gd name="T38" fmla="*/ 1466 w 3188"/>
                <a:gd name="T39" fmla="*/ 292 h 2024"/>
                <a:gd name="T40" fmla="*/ 1475 w 3188"/>
                <a:gd name="T41" fmla="*/ 548 h 2024"/>
                <a:gd name="T42" fmla="*/ 1567 w 3188"/>
                <a:gd name="T43" fmla="*/ 630 h 2024"/>
                <a:gd name="T44" fmla="*/ 1795 w 3188"/>
                <a:gd name="T45" fmla="*/ 365 h 2024"/>
                <a:gd name="T46" fmla="*/ 2245 w 3188"/>
                <a:gd name="T47" fmla="*/ 150 h 2024"/>
                <a:gd name="T48" fmla="*/ 2618 w 3188"/>
                <a:gd name="T49" fmla="*/ 180 h 2024"/>
                <a:gd name="T50" fmla="*/ 3050 w 3188"/>
                <a:gd name="T51" fmla="*/ 150 h 2024"/>
                <a:gd name="T52" fmla="*/ 3140 w 3188"/>
                <a:gd name="T53" fmla="*/ 210 h 2024"/>
                <a:gd name="T54" fmla="*/ 2990 w 3188"/>
                <a:gd name="T55" fmla="*/ 210 h 2024"/>
                <a:gd name="T56" fmla="*/ 2834 w 3188"/>
                <a:gd name="T57" fmla="*/ 377 h 2024"/>
                <a:gd name="T58" fmla="*/ 2702 w 3188"/>
                <a:gd name="T59" fmla="*/ 648 h 2024"/>
                <a:gd name="T60" fmla="*/ 2582 w 3188"/>
                <a:gd name="T61" fmla="*/ 828 h 2024"/>
                <a:gd name="T62" fmla="*/ 2234 w 3188"/>
                <a:gd name="T63" fmla="*/ 1009 h 2024"/>
                <a:gd name="T64" fmla="*/ 1963 w 3188"/>
                <a:gd name="T65" fmla="*/ 1075 h 2024"/>
                <a:gd name="T66" fmla="*/ 2257 w 3188"/>
                <a:gd name="T67" fmla="*/ 1111 h 2024"/>
                <a:gd name="T68" fmla="*/ 2600 w 3188"/>
                <a:gd name="T69" fmla="*/ 1207 h 2024"/>
                <a:gd name="T70" fmla="*/ 2894 w 3188"/>
                <a:gd name="T71" fmla="*/ 1441 h 2024"/>
                <a:gd name="T72" fmla="*/ 3122 w 3188"/>
                <a:gd name="T73" fmla="*/ 1555 h 2024"/>
                <a:gd name="T74" fmla="*/ 3032 w 3188"/>
                <a:gd name="T75" fmla="*/ 1585 h 2024"/>
                <a:gd name="T76" fmla="*/ 3008 w 3188"/>
                <a:gd name="T77" fmla="*/ 1591 h 2024"/>
                <a:gd name="T78" fmla="*/ 2960 w 3188"/>
                <a:gd name="T79" fmla="*/ 1597 h 2024"/>
                <a:gd name="T80" fmla="*/ 2882 w 3188"/>
                <a:gd name="T81" fmla="*/ 1609 h 2024"/>
                <a:gd name="T82" fmla="*/ 2846 w 3188"/>
                <a:gd name="T83" fmla="*/ 1609 h 2024"/>
                <a:gd name="T84" fmla="*/ 2774 w 3188"/>
                <a:gd name="T85" fmla="*/ 1615 h 2024"/>
                <a:gd name="T86" fmla="*/ 2726 w 3188"/>
                <a:gd name="T87" fmla="*/ 1621 h 2024"/>
                <a:gd name="T88" fmla="*/ 2708 w 3188"/>
                <a:gd name="T89" fmla="*/ 1621 h 2024"/>
                <a:gd name="T90" fmla="*/ 2594 w 3188"/>
                <a:gd name="T91" fmla="*/ 1657 h 2024"/>
                <a:gd name="T92" fmla="*/ 2533 w 3188"/>
                <a:gd name="T93" fmla="*/ 1663 h 2024"/>
                <a:gd name="T94" fmla="*/ 2444 w 3188"/>
                <a:gd name="T95" fmla="*/ 1675 h 2024"/>
                <a:gd name="T96" fmla="*/ 2378 w 3188"/>
                <a:gd name="T97" fmla="*/ 1687 h 2024"/>
                <a:gd name="T98" fmla="*/ 2360 w 3188"/>
                <a:gd name="T99" fmla="*/ 1705 h 2024"/>
                <a:gd name="T100" fmla="*/ 2305 w 3188"/>
                <a:gd name="T101" fmla="*/ 1687 h 2024"/>
                <a:gd name="T102" fmla="*/ 2263 w 3188"/>
                <a:gd name="T103" fmla="*/ 1663 h 2024"/>
                <a:gd name="T104" fmla="*/ 2017 w 3188"/>
                <a:gd name="T105" fmla="*/ 1585 h 2024"/>
                <a:gd name="T106" fmla="*/ 1711 w 3188"/>
                <a:gd name="T107" fmla="*/ 1453 h 2024"/>
                <a:gd name="T108" fmla="*/ 1880 w 3188"/>
                <a:gd name="T109" fmla="*/ 1844 h 2024"/>
                <a:gd name="T110" fmla="*/ 1771 w 3188"/>
                <a:gd name="T111" fmla="*/ 1922 h 2024"/>
                <a:gd name="T112" fmla="*/ 1531 w 3188"/>
                <a:gd name="T113" fmla="*/ 1753 h 2024"/>
                <a:gd name="T114" fmla="*/ 1411 w 3188"/>
                <a:gd name="T115" fmla="*/ 1477 h 2024"/>
                <a:gd name="T116" fmla="*/ 1219 w 3188"/>
                <a:gd name="T117" fmla="*/ 1291 h 2024"/>
                <a:gd name="T118" fmla="*/ 127 w 3188"/>
                <a:gd name="T119" fmla="*/ 2006 h 2024"/>
                <a:gd name="T120" fmla="*/ 865 w 3188"/>
                <a:gd name="T121" fmla="*/ 1429 h 2024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1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>
                <a:gd name="T0" fmla="*/ 318 w 2144"/>
                <a:gd name="T1" fmla="*/ 1078 h 1787"/>
                <a:gd name="T2" fmla="*/ 217 w 2144"/>
                <a:gd name="T3" fmla="*/ 928 h 1787"/>
                <a:gd name="T4" fmla="*/ 102 w 2144"/>
                <a:gd name="T5" fmla="*/ 808 h 1787"/>
                <a:gd name="T6" fmla="*/ 36 w 2144"/>
                <a:gd name="T7" fmla="*/ 742 h 1787"/>
                <a:gd name="T8" fmla="*/ 0 w 2144"/>
                <a:gd name="T9" fmla="*/ 700 h 1787"/>
                <a:gd name="T10" fmla="*/ 270 w 2144"/>
                <a:gd name="T11" fmla="*/ 958 h 1787"/>
                <a:gd name="T12" fmla="*/ 294 w 2144"/>
                <a:gd name="T13" fmla="*/ 1006 h 1787"/>
                <a:gd name="T14" fmla="*/ 367 w 2144"/>
                <a:gd name="T15" fmla="*/ 670 h 1787"/>
                <a:gd name="T16" fmla="*/ 379 w 2144"/>
                <a:gd name="T17" fmla="*/ 411 h 1787"/>
                <a:gd name="T18" fmla="*/ 347 w 2144"/>
                <a:gd name="T19" fmla="*/ 118 h 1787"/>
                <a:gd name="T20" fmla="*/ 393 w 2144"/>
                <a:gd name="T21" fmla="*/ 0 h 1787"/>
                <a:gd name="T22" fmla="*/ 397 w 2144"/>
                <a:gd name="T23" fmla="*/ 357 h 1787"/>
                <a:gd name="T24" fmla="*/ 421 w 2144"/>
                <a:gd name="T25" fmla="*/ 609 h 1787"/>
                <a:gd name="T26" fmla="*/ 385 w 2144"/>
                <a:gd name="T27" fmla="*/ 826 h 1787"/>
                <a:gd name="T28" fmla="*/ 385 w 2144"/>
                <a:gd name="T29" fmla="*/ 1036 h 1787"/>
                <a:gd name="T30" fmla="*/ 877 w 2144"/>
                <a:gd name="T31" fmla="*/ 784 h 1787"/>
                <a:gd name="T32" fmla="*/ 1309 w 2144"/>
                <a:gd name="T33" fmla="*/ 555 h 1787"/>
                <a:gd name="T34" fmla="*/ 1802 w 2144"/>
                <a:gd name="T35" fmla="*/ 249 h 1787"/>
                <a:gd name="T36" fmla="*/ 2096 w 2144"/>
                <a:gd name="T37" fmla="*/ 69 h 1787"/>
                <a:gd name="T38" fmla="*/ 1814 w 2144"/>
                <a:gd name="T39" fmla="*/ 279 h 1787"/>
                <a:gd name="T40" fmla="*/ 1453 w 2144"/>
                <a:gd name="T41" fmla="*/ 501 h 1787"/>
                <a:gd name="T42" fmla="*/ 1123 w 2144"/>
                <a:gd name="T43" fmla="*/ 700 h 1787"/>
                <a:gd name="T44" fmla="*/ 739 w 2144"/>
                <a:gd name="T45" fmla="*/ 898 h 1787"/>
                <a:gd name="T46" fmla="*/ 463 w 2144"/>
                <a:gd name="T47" fmla="*/ 1084 h 1787"/>
                <a:gd name="T48" fmla="*/ 817 w 2144"/>
                <a:gd name="T49" fmla="*/ 1193 h 1787"/>
                <a:gd name="T50" fmla="*/ 1285 w 2144"/>
                <a:gd name="T51" fmla="*/ 1187 h 1787"/>
                <a:gd name="T52" fmla="*/ 1916 w 2144"/>
                <a:gd name="T53" fmla="*/ 1396 h 1787"/>
                <a:gd name="T54" fmla="*/ 2144 w 2144"/>
                <a:gd name="T55" fmla="*/ 1420 h 1787"/>
                <a:gd name="T56" fmla="*/ 1814 w 2144"/>
                <a:gd name="T57" fmla="*/ 1408 h 1787"/>
                <a:gd name="T58" fmla="*/ 1435 w 2144"/>
                <a:gd name="T59" fmla="*/ 1288 h 1787"/>
                <a:gd name="T60" fmla="*/ 1219 w 2144"/>
                <a:gd name="T61" fmla="*/ 1229 h 1787"/>
                <a:gd name="T62" fmla="*/ 799 w 2144"/>
                <a:gd name="T63" fmla="*/ 1223 h 1787"/>
                <a:gd name="T64" fmla="*/ 505 w 2144"/>
                <a:gd name="T65" fmla="*/ 1145 h 1787"/>
                <a:gd name="T66" fmla="*/ 733 w 2144"/>
                <a:gd name="T67" fmla="*/ 1378 h 1787"/>
                <a:gd name="T68" fmla="*/ 877 w 2144"/>
                <a:gd name="T69" fmla="*/ 1619 h 1787"/>
                <a:gd name="T70" fmla="*/ 1009 w 2144"/>
                <a:gd name="T71" fmla="*/ 1787 h 1787"/>
                <a:gd name="T72" fmla="*/ 817 w 2144"/>
                <a:gd name="T73" fmla="*/ 1607 h 1787"/>
                <a:gd name="T74" fmla="*/ 673 w 2144"/>
                <a:gd name="T75" fmla="*/ 1372 h 1787"/>
                <a:gd name="T76" fmla="*/ 415 w 2144"/>
                <a:gd name="T77" fmla="*/ 1109 h 1787"/>
                <a:gd name="T78" fmla="*/ 318 w 2144"/>
                <a:gd name="T79" fmla="*/ 1078 h 1787"/>
                <a:gd name="T80" fmla="*/ 318 w 2144"/>
                <a:gd name="T81" fmla="*/ 1078 h 1787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699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vi-VN"/>
            </a:p>
          </p:txBody>
        </p:sp>
        <p:sp>
          <p:nvSpPr>
            <p:cNvPr id="2073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>
                <a:gd name="T0" fmla="*/ 1890 w 2153"/>
                <a:gd name="T1" fmla="*/ 863 h 1930"/>
                <a:gd name="T2" fmla="*/ 1985 w 2153"/>
                <a:gd name="T3" fmla="*/ 1031 h 1930"/>
                <a:gd name="T4" fmla="*/ 2105 w 2153"/>
                <a:gd name="T5" fmla="*/ 1180 h 1930"/>
                <a:gd name="T6" fmla="*/ 2171 w 2153"/>
                <a:gd name="T7" fmla="*/ 1264 h 1930"/>
                <a:gd name="T8" fmla="*/ 2207 w 2153"/>
                <a:gd name="T9" fmla="*/ 1312 h 1930"/>
                <a:gd name="T10" fmla="*/ 1937 w 2153"/>
                <a:gd name="T11" fmla="*/ 989 h 1930"/>
                <a:gd name="T12" fmla="*/ 1908 w 2153"/>
                <a:gd name="T13" fmla="*/ 941 h 1930"/>
                <a:gd name="T14" fmla="*/ 1828 w 2153"/>
                <a:gd name="T15" fmla="*/ 1258 h 1930"/>
                <a:gd name="T16" fmla="*/ 1814 w 2153"/>
                <a:gd name="T17" fmla="*/ 1504 h 1930"/>
                <a:gd name="T18" fmla="*/ 1866 w 2153"/>
                <a:gd name="T19" fmla="*/ 1930 h 1930"/>
                <a:gd name="T20" fmla="*/ 1835 w 2153"/>
                <a:gd name="T21" fmla="*/ 1954 h 1930"/>
                <a:gd name="T22" fmla="*/ 1788 w 2153"/>
                <a:gd name="T23" fmla="*/ 1552 h 1930"/>
                <a:gd name="T24" fmla="*/ 1770 w 2153"/>
                <a:gd name="T25" fmla="*/ 1306 h 1930"/>
                <a:gd name="T26" fmla="*/ 1807 w 2153"/>
                <a:gd name="T27" fmla="*/ 1097 h 1930"/>
                <a:gd name="T28" fmla="*/ 1814 w 2153"/>
                <a:gd name="T29" fmla="*/ 887 h 1930"/>
                <a:gd name="T30" fmla="*/ 1298 w 2153"/>
                <a:gd name="T31" fmla="*/ 1019 h 1930"/>
                <a:gd name="T32" fmla="*/ 844 w 2153"/>
                <a:gd name="T33" fmla="*/ 1144 h 1930"/>
                <a:gd name="T34" fmla="*/ 329 w 2153"/>
                <a:gd name="T35" fmla="*/ 1330 h 1930"/>
                <a:gd name="T36" fmla="*/ 18 w 2153"/>
                <a:gd name="T37" fmla="*/ 1438 h 1930"/>
                <a:gd name="T38" fmla="*/ 317 w 2153"/>
                <a:gd name="T39" fmla="*/ 1300 h 1930"/>
                <a:gd name="T40" fmla="*/ 700 w 2153"/>
                <a:gd name="T41" fmla="*/ 1156 h 1930"/>
                <a:gd name="T42" fmla="*/ 1046 w 2153"/>
                <a:gd name="T43" fmla="*/ 1049 h 1930"/>
                <a:gd name="T44" fmla="*/ 1447 w 2153"/>
                <a:gd name="T45" fmla="*/ 941 h 1930"/>
                <a:gd name="T46" fmla="*/ 1734 w 2153"/>
                <a:gd name="T47" fmla="*/ 827 h 1930"/>
                <a:gd name="T48" fmla="*/ 1369 w 2153"/>
                <a:gd name="T49" fmla="*/ 629 h 1930"/>
                <a:gd name="T50" fmla="*/ 885 w 2153"/>
                <a:gd name="T51" fmla="*/ 521 h 1930"/>
                <a:gd name="T52" fmla="*/ 233 w 2153"/>
                <a:gd name="T53" fmla="*/ 161 h 1930"/>
                <a:gd name="T54" fmla="*/ 0 w 2153"/>
                <a:gd name="T55" fmla="*/ 83 h 1930"/>
                <a:gd name="T56" fmla="*/ 335 w 2153"/>
                <a:gd name="T57" fmla="*/ 179 h 1930"/>
                <a:gd name="T58" fmla="*/ 730 w 2153"/>
                <a:gd name="T59" fmla="*/ 389 h 1930"/>
                <a:gd name="T60" fmla="*/ 957 w 2153"/>
                <a:gd name="T61" fmla="*/ 497 h 1930"/>
                <a:gd name="T62" fmla="*/ 1387 w 2153"/>
                <a:gd name="T63" fmla="*/ 599 h 1930"/>
                <a:gd name="T64" fmla="*/ 1692 w 2153"/>
                <a:gd name="T65" fmla="*/ 755 h 1930"/>
                <a:gd name="T66" fmla="*/ 1459 w 2153"/>
                <a:gd name="T67" fmla="*/ 467 h 1930"/>
                <a:gd name="T68" fmla="*/ 1316 w 2153"/>
                <a:gd name="T69" fmla="*/ 191 h 1930"/>
                <a:gd name="T70" fmla="*/ 1184 w 2153"/>
                <a:gd name="T71" fmla="*/ 0 h 1930"/>
                <a:gd name="T72" fmla="*/ 1375 w 2153"/>
                <a:gd name="T73" fmla="*/ 215 h 1930"/>
                <a:gd name="T74" fmla="*/ 1525 w 2153"/>
                <a:gd name="T75" fmla="*/ 491 h 1930"/>
                <a:gd name="T76" fmla="*/ 1788 w 2153"/>
                <a:gd name="T77" fmla="*/ 815 h 1930"/>
                <a:gd name="T78" fmla="*/ 1890 w 2153"/>
                <a:gd name="T79" fmla="*/ 863 h 1930"/>
                <a:gd name="T80" fmla="*/ 1890 w 2153"/>
                <a:gd name="T81" fmla="*/ 863 h 193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1701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vi-VN" smtClean="0"/>
              <a:t>Click to edit Master title style</a:t>
            </a:r>
          </a:p>
        </p:txBody>
      </p:sp>
      <p:sp>
        <p:nvSpPr>
          <p:cNvPr id="71702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 smtClean="0"/>
              <a:t>Click to edit Master text styles</a:t>
            </a:r>
          </a:p>
          <a:p>
            <a:pPr lvl="1"/>
            <a:r>
              <a:rPr lang="vi-VN" smtClean="0"/>
              <a:t>Second level</a:t>
            </a:r>
          </a:p>
          <a:p>
            <a:pPr lvl="2"/>
            <a:r>
              <a:rPr lang="vi-VN" smtClean="0"/>
              <a:t>Third level</a:t>
            </a:r>
          </a:p>
          <a:p>
            <a:pPr lvl="3"/>
            <a:r>
              <a:rPr lang="vi-VN" smtClean="0"/>
              <a:t>Fourth level</a:t>
            </a:r>
          </a:p>
          <a:p>
            <a:pPr lvl="4"/>
            <a:r>
              <a:rPr lang="vi-VN" smtClean="0"/>
              <a:t>Fifth level</a:t>
            </a:r>
          </a:p>
        </p:txBody>
      </p:sp>
      <p:sp>
        <p:nvSpPr>
          <p:cNvPr id="71703" name="Rectangle 2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1704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1705" name="Rectangle 2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ECF3BE9B-20F8-49D0-A89C-CBA0B681AE57}" type="slidenum">
              <a:rPr lang="vi-VN" altLang="vi-VN"/>
              <a:pPr>
                <a:defRPr/>
              </a:pPr>
              <a:t>‹#›</a:t>
            </a:fld>
            <a:endParaRPr lang="vi-VN" alt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54" r:id="rId1"/>
    <p:sldLayoutId id="2147484133" r:id="rId2"/>
    <p:sldLayoutId id="2147484134" r:id="rId3"/>
    <p:sldLayoutId id="2147484135" r:id="rId4"/>
    <p:sldLayoutId id="2147484136" r:id="rId5"/>
    <p:sldLayoutId id="2147484137" r:id="rId6"/>
    <p:sldLayoutId id="2147484138" r:id="rId7"/>
    <p:sldLayoutId id="2147484139" r:id="rId8"/>
    <p:sldLayoutId id="2147484140" r:id="rId9"/>
    <p:sldLayoutId id="2147484141" r:id="rId10"/>
    <p:sldLayoutId id="2147484142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vi-VN" smtClean="0"/>
              <a:t>Click to edit Master title style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 smtClean="0"/>
              <a:t>Click to edit Master text styles</a:t>
            </a:r>
          </a:p>
          <a:p>
            <a:pPr lvl="1"/>
            <a:r>
              <a:rPr lang="vi-VN" smtClean="0"/>
              <a:t>Second level</a:t>
            </a:r>
          </a:p>
          <a:p>
            <a:pPr lvl="2"/>
            <a:r>
              <a:rPr lang="vi-VN" smtClean="0"/>
              <a:t>Third level</a:t>
            </a:r>
          </a:p>
          <a:p>
            <a:pPr lvl="3"/>
            <a:r>
              <a:rPr lang="vi-VN" smtClean="0"/>
              <a:t>Fourth level</a:t>
            </a:r>
          </a:p>
          <a:p>
            <a:pPr lvl="4"/>
            <a:r>
              <a:rPr lang="vi-VN" smtClean="0"/>
              <a:t>Fifth level</a:t>
            </a:r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78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C045EAA3-A28E-4BAE-915E-9F0EC4A1D999}" type="slidenum">
              <a:rPr lang="vi-VN" altLang="vi-VN"/>
              <a:pPr>
                <a:defRPr/>
              </a:pPr>
              <a:t>‹#›</a:t>
            </a:fld>
            <a:endParaRPr lang="vi-VN" alt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55" r:id="rId1"/>
    <p:sldLayoutId id="2147484143" r:id="rId2"/>
    <p:sldLayoutId id="2147484144" r:id="rId3"/>
    <p:sldLayoutId id="2147484145" r:id="rId4"/>
    <p:sldLayoutId id="2147484146" r:id="rId5"/>
    <p:sldLayoutId id="2147484147" r:id="rId6"/>
    <p:sldLayoutId id="2147484148" r:id="rId7"/>
    <p:sldLayoutId id="2147484149" r:id="rId8"/>
    <p:sldLayoutId id="2147484150" r:id="rId9"/>
    <p:sldLayoutId id="2147484151" r:id="rId10"/>
    <p:sldLayoutId id="2147484152" r:id="rId11"/>
    <p:sldLayoutId id="2147484156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9.xml"/><Relationship Id="rId1" Type="http://schemas.openxmlformats.org/officeDocument/2006/relationships/audio" Target="../media/audio1.wav"/><Relationship Id="rId4" Type="http://schemas.openxmlformats.org/officeDocument/2006/relationships/image" Target="../media/image4.gi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image" Target="../media/image7.gif"/><Relationship Id="rId2" Type="http://schemas.openxmlformats.org/officeDocument/2006/relationships/slideLayout" Target="../slideLayouts/slideLayout29.xml"/><Relationship Id="rId1" Type="http://schemas.openxmlformats.org/officeDocument/2006/relationships/audio" Target="../media/audio1.wav"/><Relationship Id="rId6" Type="http://schemas.openxmlformats.org/officeDocument/2006/relationships/image" Target="../media/image6.wmf"/><Relationship Id="rId5" Type="http://schemas.openxmlformats.org/officeDocument/2006/relationships/image" Target="../media/image5.png"/><Relationship Id="rId4" Type="http://schemas.openxmlformats.org/officeDocument/2006/relationships/audio" Target="../media/audio3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slideLayout" Target="../slideLayouts/slideLayout34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1.bin"/><Relationship Id="rId4" Type="http://schemas.openxmlformats.org/officeDocument/2006/relationships/audio" Target="../media/audio5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image" Target="../media/image7.gif"/><Relationship Id="rId2" Type="http://schemas.openxmlformats.org/officeDocument/2006/relationships/slideLayout" Target="../slideLayouts/slideLayout29.xml"/><Relationship Id="rId1" Type="http://schemas.openxmlformats.org/officeDocument/2006/relationships/audio" Target="../media/audio1.wav"/><Relationship Id="rId6" Type="http://schemas.openxmlformats.org/officeDocument/2006/relationships/image" Target="../media/image6.wmf"/><Relationship Id="rId5" Type="http://schemas.openxmlformats.org/officeDocument/2006/relationships/image" Target="../media/image5.png"/><Relationship Id="rId4" Type="http://schemas.openxmlformats.org/officeDocument/2006/relationships/audio" Target="../media/audio3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image" Target="../media/image7.gif"/><Relationship Id="rId2" Type="http://schemas.openxmlformats.org/officeDocument/2006/relationships/slideLayout" Target="../slideLayouts/slideLayout29.xml"/><Relationship Id="rId1" Type="http://schemas.openxmlformats.org/officeDocument/2006/relationships/audio" Target="../media/audio1.wav"/><Relationship Id="rId6" Type="http://schemas.openxmlformats.org/officeDocument/2006/relationships/image" Target="../media/image6.wmf"/><Relationship Id="rId5" Type="http://schemas.openxmlformats.org/officeDocument/2006/relationships/image" Target="../media/image5.png"/><Relationship Id="rId4" Type="http://schemas.openxmlformats.org/officeDocument/2006/relationships/audio" Target="../media/audio3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hemeOverride" Target="../theme/themeOverrid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3.xml"/><Relationship Id="rId1" Type="http://schemas.openxmlformats.org/officeDocument/2006/relationships/themeOverride" Target="../theme/themeOverride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3.xml"/><Relationship Id="rId1" Type="http://schemas.openxmlformats.org/officeDocument/2006/relationships/themeOverride" Target="../theme/themeOverride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truon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228600"/>
            <a:ext cx="1330390" cy="131695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TextBox 5"/>
          <p:cNvSpPr txBox="1"/>
          <p:nvPr/>
        </p:nvSpPr>
        <p:spPr>
          <a:xfrm>
            <a:off x="1676400" y="381000"/>
            <a:ext cx="7239000" cy="1077218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</a:rPr>
              <a:t>PHÒNG GD&amp;ĐT  QUẬN LONG BIÊN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</a:rPr>
              <a:t>TRƯỜNG TIỂU HỌC ÁI MỘ 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1981200"/>
            <a:ext cx="9144000" cy="2862322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TÊN PHÂN MÔN: </a:t>
            </a:r>
            <a:r>
              <a:rPr lang="en-US" sz="30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Luyện</a:t>
            </a:r>
            <a:r>
              <a:rPr lang="en-US" sz="3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 </a:t>
            </a:r>
            <a:r>
              <a:rPr lang="en-US" sz="30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từ</a:t>
            </a:r>
            <a:r>
              <a:rPr lang="en-US" sz="3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 </a:t>
            </a:r>
            <a:r>
              <a:rPr lang="en-US" sz="30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và</a:t>
            </a:r>
            <a:r>
              <a:rPr lang="en-US" sz="3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 </a:t>
            </a:r>
            <a:r>
              <a:rPr lang="en-US" sz="30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câu</a:t>
            </a:r>
            <a:endParaRPr lang="en-US" sz="3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</a:endParaRP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BÀI, TIẾT, TUẦN: </a:t>
            </a:r>
            <a:r>
              <a:rPr lang="en-US" sz="3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9</a:t>
            </a:r>
            <a:endParaRPr lang="en-US" sz="3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</a:endParaRP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TÊN BÀI: </a:t>
            </a:r>
            <a:r>
              <a:rPr lang="en-US" sz="29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Mở</a:t>
            </a:r>
            <a:r>
              <a:rPr lang="en-US" sz="29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 </a:t>
            </a:r>
            <a:r>
              <a:rPr lang="en-US" sz="29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rộng</a:t>
            </a:r>
            <a:r>
              <a:rPr lang="en-US" sz="29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 </a:t>
            </a:r>
            <a:r>
              <a:rPr lang="en-US" sz="29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vốn</a:t>
            </a:r>
            <a:r>
              <a:rPr lang="en-US" sz="29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 </a:t>
            </a:r>
            <a:r>
              <a:rPr lang="en-US" sz="29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từ</a:t>
            </a:r>
            <a:r>
              <a:rPr lang="en-US" sz="29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 </a:t>
            </a:r>
            <a:r>
              <a:rPr lang="en-US" sz="29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Ước</a:t>
            </a:r>
            <a:r>
              <a:rPr lang="en-US" sz="29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 </a:t>
            </a:r>
            <a:r>
              <a:rPr lang="en-US" sz="29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mơ</a:t>
            </a:r>
            <a:endParaRPr lang="en-US" sz="29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</a:endParaRPr>
          </a:p>
          <a:p>
            <a:pPr lvl="2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000" b="1" i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     GV </a:t>
            </a:r>
            <a:r>
              <a:rPr lang="en-US" sz="30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Thực</a:t>
            </a:r>
            <a:r>
              <a:rPr lang="en-US" sz="30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 </a:t>
            </a:r>
            <a:r>
              <a:rPr lang="en-US" sz="30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hiện</a:t>
            </a:r>
            <a:r>
              <a:rPr lang="en-US" sz="30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: </a:t>
            </a:r>
            <a:r>
              <a:rPr lang="en-US" sz="30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Nguyễn</a:t>
            </a:r>
            <a:r>
              <a:rPr lang="en-US" sz="30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 </a:t>
            </a:r>
            <a:r>
              <a:rPr lang="en-US" sz="30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Thị</a:t>
            </a:r>
            <a:r>
              <a:rPr lang="en-US" sz="30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 Thu </a:t>
            </a:r>
            <a:r>
              <a:rPr lang="en-US" sz="30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Lan</a:t>
            </a:r>
            <a:endParaRPr lang="en-US" sz="30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vi-VN" sz="2400" dirty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altLang="vi-VN" sz="2400" dirty="0" smtClean="0">
                <a:solidFill>
                  <a:srgbClr val="3333FF"/>
                </a:solidFill>
                <a:latin typeface="Times New Roman" pitchFamily="18" charset="0"/>
              </a:rPr>
              <a:t>                          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vi-VN" sz="2800" dirty="0">
                <a:solidFill>
                  <a:srgbClr val="3333FF"/>
                </a:solidFill>
                <a:effectLst/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smtClean="0">
                <a:solidFill>
                  <a:srgbClr val="000099"/>
                </a:solidFill>
                <a:effectLst/>
                <a:latin typeface="Times New Roman" pitchFamily="18" charset="0"/>
              </a:rPr>
              <a:t>Bài 4</a:t>
            </a:r>
            <a:r>
              <a:rPr lang="en-US" sz="2800" u="sng" dirty="0" smtClean="0">
                <a:solidFill>
                  <a:srgbClr val="000099"/>
                </a:solidFill>
                <a:effectLst/>
                <a:latin typeface="Times New Roman" pitchFamily="18" charset="0"/>
              </a:rPr>
              <a:t>:</a:t>
            </a:r>
            <a:r>
              <a:rPr lang="en-US" sz="2400" dirty="0" smtClean="0">
                <a:solidFill>
                  <a:srgbClr val="000099"/>
                </a:solidFill>
                <a:effectLst/>
                <a:latin typeface="Times New Roman" pitchFamily="18" charset="0"/>
              </a:rPr>
              <a:t> Nêu ví dụ minh họa về một loại ước mơ nói trên.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  <a:defRPr/>
            </a:pPr>
            <a:r>
              <a:rPr lang="en-US" sz="2400" b="1" dirty="0" smtClean="0">
                <a:solidFill>
                  <a:srgbClr val="002060"/>
                </a:solidFill>
                <a:effectLst/>
                <a:latin typeface="Times New Roman" pitchFamily="18" charset="0"/>
              </a:rPr>
              <a:t> -  </a:t>
            </a:r>
            <a:r>
              <a:rPr lang="en-US" sz="2400" b="1" dirty="0" err="1" smtClean="0">
                <a:solidFill>
                  <a:srgbClr val="002060"/>
                </a:solidFill>
                <a:effectLst/>
                <a:latin typeface="Times New Roman" pitchFamily="18" charset="0"/>
              </a:rPr>
              <a:t>Ước</a:t>
            </a:r>
            <a:r>
              <a:rPr lang="en-US" sz="2400" b="1" dirty="0" smtClean="0">
                <a:solidFill>
                  <a:srgbClr val="002060"/>
                </a:solidFill>
                <a:effectLst/>
                <a:latin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effectLst/>
                <a:latin typeface="Times New Roman" pitchFamily="18" charset="0"/>
              </a:rPr>
              <a:t>mơ</a:t>
            </a:r>
            <a:r>
              <a:rPr lang="en-US" sz="2400" b="1" dirty="0" smtClean="0">
                <a:solidFill>
                  <a:srgbClr val="002060"/>
                </a:solidFill>
                <a:effectLst/>
                <a:latin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effectLst/>
                <a:latin typeface="Times New Roman" pitchFamily="18" charset="0"/>
              </a:rPr>
              <a:t>được</a:t>
            </a:r>
            <a:r>
              <a:rPr lang="en-US" sz="2400" b="1" dirty="0" smtClean="0">
                <a:solidFill>
                  <a:srgbClr val="002060"/>
                </a:solidFill>
                <a:effectLst/>
                <a:latin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effectLst/>
                <a:latin typeface="Times New Roman" pitchFamily="18" charset="0"/>
              </a:rPr>
              <a:t>đánh</a:t>
            </a:r>
            <a:r>
              <a:rPr lang="en-US" sz="2400" b="1" dirty="0" smtClean="0">
                <a:solidFill>
                  <a:srgbClr val="002060"/>
                </a:solidFill>
                <a:effectLst/>
                <a:latin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effectLst/>
                <a:latin typeface="Times New Roman" pitchFamily="18" charset="0"/>
              </a:rPr>
              <a:t>giá</a:t>
            </a:r>
            <a:r>
              <a:rPr lang="en-US" sz="2400" b="1" dirty="0" smtClean="0">
                <a:solidFill>
                  <a:srgbClr val="002060"/>
                </a:solidFill>
                <a:effectLst/>
                <a:latin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effectLst/>
                <a:latin typeface="Times New Roman" pitchFamily="18" charset="0"/>
              </a:rPr>
              <a:t>cao</a:t>
            </a:r>
            <a:r>
              <a:rPr lang="en-US" sz="2400" dirty="0" smtClean="0">
                <a:solidFill>
                  <a:srgbClr val="002060"/>
                </a:solidFill>
                <a:effectLst/>
                <a:latin typeface="Times New Roman" pitchFamily="18" charset="0"/>
              </a:rPr>
              <a:t>: </a:t>
            </a:r>
            <a:r>
              <a:rPr lang="en-US" sz="2400" dirty="0" err="1" smtClean="0">
                <a:solidFill>
                  <a:srgbClr val="000099"/>
                </a:solidFill>
                <a:effectLst/>
                <a:latin typeface="Times New Roman" pitchFamily="18" charset="0"/>
              </a:rPr>
              <a:t>là</a:t>
            </a:r>
            <a:r>
              <a:rPr lang="en-US" sz="2400" dirty="0" smtClean="0">
                <a:solidFill>
                  <a:srgbClr val="000099"/>
                </a:solidFill>
                <a:effectLst/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99"/>
                </a:solidFill>
                <a:effectLst/>
                <a:latin typeface="Times New Roman" pitchFamily="18" charset="0"/>
              </a:rPr>
              <a:t>những</a:t>
            </a:r>
            <a:r>
              <a:rPr lang="en-US" sz="2400" dirty="0" smtClean="0">
                <a:solidFill>
                  <a:srgbClr val="000099"/>
                </a:solidFill>
                <a:effectLst/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99"/>
                </a:solidFill>
                <a:effectLst/>
                <a:latin typeface="Times New Roman" pitchFamily="18" charset="0"/>
              </a:rPr>
              <a:t>ước</a:t>
            </a:r>
            <a:r>
              <a:rPr lang="en-US" sz="2400" dirty="0" smtClean="0">
                <a:solidFill>
                  <a:srgbClr val="000099"/>
                </a:solidFill>
                <a:effectLst/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99"/>
                </a:solidFill>
                <a:effectLst/>
                <a:latin typeface="Times New Roman" pitchFamily="18" charset="0"/>
              </a:rPr>
              <a:t>mơ</a:t>
            </a:r>
            <a:r>
              <a:rPr lang="en-US" sz="2400" dirty="0" smtClean="0">
                <a:solidFill>
                  <a:srgbClr val="000099"/>
                </a:solidFill>
                <a:effectLst/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99"/>
                </a:solidFill>
                <a:effectLst/>
                <a:latin typeface="Times New Roman" pitchFamily="18" charset="0"/>
              </a:rPr>
              <a:t>vươn</a:t>
            </a:r>
            <a:r>
              <a:rPr lang="en-US" sz="2400" dirty="0" smtClean="0">
                <a:solidFill>
                  <a:srgbClr val="000099"/>
                </a:solidFill>
                <a:effectLst/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99"/>
                </a:solidFill>
                <a:effectLst/>
                <a:latin typeface="Times New Roman" pitchFamily="18" charset="0"/>
              </a:rPr>
              <a:t>lên</a:t>
            </a:r>
            <a:r>
              <a:rPr lang="en-US" sz="2400" dirty="0" smtClean="0">
                <a:solidFill>
                  <a:srgbClr val="000099"/>
                </a:solidFill>
                <a:effectLst/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99"/>
                </a:solidFill>
                <a:effectLst/>
                <a:latin typeface="Times New Roman" pitchFamily="18" charset="0"/>
              </a:rPr>
              <a:t>làm</a:t>
            </a:r>
            <a:r>
              <a:rPr lang="en-US" sz="2400" dirty="0" smtClean="0">
                <a:solidFill>
                  <a:srgbClr val="000099"/>
                </a:solidFill>
                <a:effectLst/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99"/>
                </a:solidFill>
                <a:effectLst/>
                <a:latin typeface="Times New Roman" pitchFamily="18" charset="0"/>
              </a:rPr>
              <a:t>những</a:t>
            </a:r>
            <a:r>
              <a:rPr lang="en-US" sz="2400" dirty="0" smtClean="0">
                <a:solidFill>
                  <a:srgbClr val="000099"/>
                </a:solidFill>
                <a:effectLst/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99"/>
                </a:solidFill>
                <a:effectLst/>
                <a:latin typeface="Times New Roman" pitchFamily="18" charset="0"/>
              </a:rPr>
              <a:t>việc</a:t>
            </a:r>
            <a:r>
              <a:rPr lang="en-US" sz="2400" dirty="0" smtClean="0">
                <a:solidFill>
                  <a:srgbClr val="000099"/>
                </a:solidFill>
                <a:effectLst/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99"/>
                </a:solidFill>
                <a:effectLst/>
                <a:latin typeface="Times New Roman" pitchFamily="18" charset="0"/>
              </a:rPr>
              <a:t>có</a:t>
            </a:r>
            <a:r>
              <a:rPr lang="en-US" sz="2400" dirty="0" smtClean="0">
                <a:solidFill>
                  <a:srgbClr val="000099"/>
                </a:solidFill>
                <a:effectLst/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99"/>
                </a:solidFill>
                <a:effectLst/>
                <a:latin typeface="Times New Roman" pitchFamily="18" charset="0"/>
              </a:rPr>
              <a:t>ích</a:t>
            </a:r>
            <a:r>
              <a:rPr lang="en-US" sz="2400" dirty="0" smtClean="0">
                <a:solidFill>
                  <a:srgbClr val="000099"/>
                </a:solidFill>
                <a:effectLst/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99"/>
                </a:solidFill>
                <a:effectLst/>
                <a:latin typeface="Times New Roman" pitchFamily="18" charset="0"/>
              </a:rPr>
              <a:t>cho</a:t>
            </a:r>
            <a:r>
              <a:rPr lang="en-US" sz="2400" dirty="0" smtClean="0">
                <a:solidFill>
                  <a:srgbClr val="000099"/>
                </a:solidFill>
                <a:effectLst/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99"/>
                </a:solidFill>
                <a:effectLst/>
                <a:latin typeface="Times New Roman" pitchFamily="18" charset="0"/>
              </a:rPr>
              <a:t>mọi</a:t>
            </a:r>
            <a:r>
              <a:rPr lang="en-US" sz="2400" dirty="0" smtClean="0">
                <a:solidFill>
                  <a:srgbClr val="000099"/>
                </a:solidFill>
                <a:effectLst/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99"/>
                </a:solidFill>
                <a:effectLst/>
                <a:latin typeface="Times New Roman" pitchFamily="18" charset="0"/>
              </a:rPr>
              <a:t>người</a:t>
            </a:r>
            <a:r>
              <a:rPr lang="en-US" sz="2400" dirty="0" smtClean="0">
                <a:solidFill>
                  <a:srgbClr val="000099"/>
                </a:solidFill>
                <a:effectLst/>
                <a:latin typeface="Times New Roman" pitchFamily="18" charset="0"/>
              </a:rPr>
              <a:t>, </a:t>
            </a:r>
            <a:r>
              <a:rPr lang="en-US" sz="2400" dirty="0" err="1" smtClean="0">
                <a:solidFill>
                  <a:srgbClr val="000099"/>
                </a:solidFill>
                <a:effectLst/>
                <a:latin typeface="Times New Roman" pitchFamily="18" charset="0"/>
              </a:rPr>
              <a:t>như</a:t>
            </a:r>
            <a:r>
              <a:rPr lang="en-US" sz="2400" dirty="0" smtClean="0">
                <a:solidFill>
                  <a:srgbClr val="000099"/>
                </a:solidFill>
                <a:effectLst/>
                <a:latin typeface="Times New Roman" pitchFamily="18" charset="0"/>
              </a:rPr>
              <a:t>: 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  <a:defRPr/>
            </a:pPr>
            <a:r>
              <a:rPr lang="en-US" sz="2400" dirty="0" smtClean="0">
                <a:solidFill>
                  <a:srgbClr val="00040C"/>
                </a:solidFill>
                <a:effectLst/>
                <a:latin typeface="Times New Roman" pitchFamily="18" charset="0"/>
              </a:rPr>
              <a:t>         Ước mơ học giỏi để trở thành bác sĩ, kĩ sư, phi công, bác học, tìm ra loại thuốc chữa các bệnh hiểm nghèo; ước mơ chinh phục vũ trụ, không có chiến tranh, …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  <a:defRPr/>
            </a:pPr>
            <a:endParaRPr lang="en-US" sz="2400" dirty="0" smtClean="0">
              <a:solidFill>
                <a:srgbClr val="00040C"/>
              </a:solidFill>
              <a:effectLst/>
              <a:latin typeface="Times New Roman" pitchFamily="18" charset="0"/>
            </a:endParaRPr>
          </a:p>
          <a:p>
            <a:pPr marL="609600" indent="-609600" eaLnBrk="1" hangingPunct="1">
              <a:lnSpc>
                <a:spcPct val="80000"/>
              </a:lnSpc>
              <a:buFontTx/>
              <a:buNone/>
              <a:defRPr/>
            </a:pPr>
            <a:r>
              <a:rPr lang="en-US" sz="2400" b="1" dirty="0" smtClean="0">
                <a:solidFill>
                  <a:srgbClr val="002060"/>
                </a:solidFill>
                <a:effectLst/>
                <a:latin typeface="Times New Roman" pitchFamily="18" charset="0"/>
              </a:rPr>
              <a:t> - Ước mơ được đánh giá không cao</a:t>
            </a:r>
            <a:r>
              <a:rPr lang="en-US" sz="2400" dirty="0" smtClean="0">
                <a:solidFill>
                  <a:srgbClr val="002060"/>
                </a:solidFill>
                <a:effectLst/>
                <a:latin typeface="Times New Roman" pitchFamily="18" charset="0"/>
              </a:rPr>
              <a:t>: </a:t>
            </a:r>
            <a:r>
              <a:rPr lang="en-US" sz="2400" dirty="0" smtClean="0">
                <a:solidFill>
                  <a:srgbClr val="000099"/>
                </a:solidFill>
                <a:effectLst/>
                <a:latin typeface="Times New Roman" pitchFamily="18" charset="0"/>
              </a:rPr>
              <a:t>là những ước mơ giản dị, thiết thực, có thể thực hiện được không cần nỗ lực lớn: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  <a:defRPr/>
            </a:pPr>
            <a:r>
              <a:rPr lang="en-US" sz="2400" dirty="0" smtClean="0">
                <a:solidFill>
                  <a:srgbClr val="000099"/>
                </a:solidFill>
                <a:effectLst/>
                <a:latin typeface="Times New Roman" pitchFamily="18" charset="0"/>
              </a:rPr>
              <a:t>         </a:t>
            </a:r>
            <a:r>
              <a:rPr lang="en-US" sz="2400" dirty="0" smtClean="0">
                <a:solidFill>
                  <a:srgbClr val="00040C"/>
                </a:solidFill>
                <a:effectLst/>
                <a:latin typeface="Times New Roman" pitchFamily="18" charset="0"/>
              </a:rPr>
              <a:t>Ước mơ có truyện đọc, có xe đạp, có một đồ chơi,…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  <a:defRPr/>
            </a:pPr>
            <a:endParaRPr lang="en-US" sz="2400" dirty="0" smtClean="0">
              <a:solidFill>
                <a:srgbClr val="00040C"/>
              </a:solidFill>
              <a:effectLst/>
              <a:latin typeface="Times New Roman" pitchFamily="18" charset="0"/>
            </a:endParaRPr>
          </a:p>
          <a:p>
            <a:pPr marL="609600" indent="-609600" eaLnBrk="1" hangingPunct="1">
              <a:lnSpc>
                <a:spcPct val="80000"/>
              </a:lnSpc>
              <a:buFontTx/>
              <a:buNone/>
              <a:defRPr/>
            </a:pPr>
            <a:r>
              <a:rPr lang="en-US" sz="2400" b="1" dirty="0" smtClean="0">
                <a:solidFill>
                  <a:srgbClr val="000099"/>
                </a:solidFill>
                <a:effectLst/>
                <a:latin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002060"/>
                </a:solidFill>
                <a:effectLst/>
                <a:latin typeface="Times New Roman" pitchFamily="18" charset="0"/>
              </a:rPr>
              <a:t>-   </a:t>
            </a:r>
            <a:r>
              <a:rPr lang="en-US" sz="2400" b="1" dirty="0" err="1" smtClean="0">
                <a:solidFill>
                  <a:srgbClr val="002060"/>
                </a:solidFill>
                <a:effectLst/>
                <a:latin typeface="Times New Roman" pitchFamily="18" charset="0"/>
              </a:rPr>
              <a:t>Ước</a:t>
            </a:r>
            <a:r>
              <a:rPr lang="en-US" sz="2400" b="1" dirty="0" smtClean="0">
                <a:solidFill>
                  <a:srgbClr val="002060"/>
                </a:solidFill>
                <a:effectLst/>
                <a:latin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effectLst/>
                <a:latin typeface="Times New Roman" pitchFamily="18" charset="0"/>
              </a:rPr>
              <a:t>mơ</a:t>
            </a:r>
            <a:r>
              <a:rPr lang="en-US" sz="2400" b="1" dirty="0" smtClean="0">
                <a:solidFill>
                  <a:srgbClr val="002060"/>
                </a:solidFill>
                <a:effectLst/>
                <a:latin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effectLst/>
                <a:latin typeface="Times New Roman" pitchFamily="18" charset="0"/>
              </a:rPr>
              <a:t>bị</a:t>
            </a:r>
            <a:r>
              <a:rPr lang="en-US" sz="2400" b="1" dirty="0" smtClean="0">
                <a:solidFill>
                  <a:srgbClr val="002060"/>
                </a:solidFill>
                <a:effectLst/>
                <a:latin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effectLst/>
                <a:latin typeface="Times New Roman" pitchFamily="18" charset="0"/>
              </a:rPr>
              <a:t>đánh</a:t>
            </a:r>
            <a:r>
              <a:rPr lang="en-US" sz="2400" b="1" dirty="0" smtClean="0">
                <a:solidFill>
                  <a:srgbClr val="002060"/>
                </a:solidFill>
                <a:effectLst/>
                <a:latin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effectLst/>
                <a:latin typeface="Times New Roman" pitchFamily="18" charset="0"/>
              </a:rPr>
              <a:t>giá</a:t>
            </a:r>
            <a:r>
              <a:rPr lang="en-US" sz="2400" b="1" dirty="0" smtClean="0">
                <a:solidFill>
                  <a:srgbClr val="002060"/>
                </a:solidFill>
                <a:effectLst/>
                <a:latin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effectLst/>
                <a:latin typeface="Times New Roman" pitchFamily="18" charset="0"/>
              </a:rPr>
              <a:t>thấp</a:t>
            </a:r>
            <a:r>
              <a:rPr lang="en-US" sz="2400" dirty="0" smtClean="0">
                <a:solidFill>
                  <a:srgbClr val="002060"/>
                </a:solidFill>
                <a:effectLst/>
                <a:latin typeface="Times New Roman" pitchFamily="18" charset="0"/>
              </a:rPr>
              <a:t>:</a:t>
            </a:r>
            <a:r>
              <a:rPr lang="en-US" sz="2400" dirty="0" smtClean="0">
                <a:solidFill>
                  <a:srgbClr val="000099"/>
                </a:solidFill>
                <a:effectLst/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99"/>
                </a:solidFill>
                <a:effectLst/>
                <a:latin typeface="Times New Roman" pitchFamily="18" charset="0"/>
              </a:rPr>
              <a:t>là</a:t>
            </a:r>
            <a:r>
              <a:rPr lang="en-US" sz="2400" dirty="0" smtClean="0">
                <a:solidFill>
                  <a:srgbClr val="000099"/>
                </a:solidFill>
                <a:effectLst/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99"/>
                </a:solidFill>
                <a:effectLst/>
                <a:latin typeface="Times New Roman" pitchFamily="18" charset="0"/>
              </a:rPr>
              <a:t>những</a:t>
            </a:r>
            <a:r>
              <a:rPr lang="en-US" sz="2400" dirty="0" smtClean="0">
                <a:solidFill>
                  <a:srgbClr val="000099"/>
                </a:solidFill>
                <a:effectLst/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99"/>
                </a:solidFill>
                <a:effectLst/>
                <a:latin typeface="Times New Roman" pitchFamily="18" charset="0"/>
              </a:rPr>
              <a:t>ước</a:t>
            </a:r>
            <a:r>
              <a:rPr lang="en-US" sz="2400" dirty="0" smtClean="0">
                <a:solidFill>
                  <a:srgbClr val="000099"/>
                </a:solidFill>
                <a:effectLst/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99"/>
                </a:solidFill>
                <a:effectLst/>
                <a:latin typeface="Times New Roman" pitchFamily="18" charset="0"/>
              </a:rPr>
              <a:t>mơ</a:t>
            </a:r>
            <a:r>
              <a:rPr lang="en-US" sz="2400" dirty="0" smtClean="0">
                <a:solidFill>
                  <a:srgbClr val="000099"/>
                </a:solidFill>
                <a:effectLst/>
                <a:latin typeface="Times New Roman" pitchFamily="18" charset="0"/>
              </a:rPr>
              <a:t> phi </a:t>
            </a:r>
            <a:r>
              <a:rPr lang="en-US" sz="2400" dirty="0" err="1" smtClean="0">
                <a:solidFill>
                  <a:srgbClr val="000099"/>
                </a:solidFill>
                <a:effectLst/>
                <a:latin typeface="Times New Roman" pitchFamily="18" charset="0"/>
              </a:rPr>
              <a:t>lí</a:t>
            </a:r>
            <a:r>
              <a:rPr lang="en-US" sz="2400" dirty="0" smtClean="0">
                <a:solidFill>
                  <a:srgbClr val="000099"/>
                </a:solidFill>
                <a:effectLst/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99"/>
                </a:solidFill>
                <a:effectLst/>
                <a:latin typeface="Times New Roman" pitchFamily="18" charset="0"/>
              </a:rPr>
              <a:t>không</a:t>
            </a:r>
            <a:r>
              <a:rPr lang="en-US" sz="2400" dirty="0" smtClean="0">
                <a:solidFill>
                  <a:srgbClr val="000099"/>
                </a:solidFill>
                <a:effectLst/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99"/>
                </a:solidFill>
                <a:effectLst/>
                <a:latin typeface="Times New Roman" pitchFamily="18" charset="0"/>
              </a:rPr>
              <a:t>thể</a:t>
            </a:r>
            <a:r>
              <a:rPr lang="en-US" sz="2400" dirty="0" smtClean="0">
                <a:solidFill>
                  <a:srgbClr val="000099"/>
                </a:solidFill>
                <a:effectLst/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99"/>
                </a:solidFill>
                <a:effectLst/>
                <a:latin typeface="Times New Roman" pitchFamily="18" charset="0"/>
              </a:rPr>
              <a:t>thực</a:t>
            </a:r>
            <a:r>
              <a:rPr lang="en-US" sz="2400" dirty="0" smtClean="0">
                <a:solidFill>
                  <a:srgbClr val="000099"/>
                </a:solidFill>
                <a:effectLst/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99"/>
                </a:solidFill>
                <a:effectLst/>
                <a:latin typeface="Times New Roman" pitchFamily="18" charset="0"/>
              </a:rPr>
              <a:t>hiện</a:t>
            </a:r>
            <a:r>
              <a:rPr lang="en-US" sz="2400" dirty="0" smtClean="0">
                <a:solidFill>
                  <a:srgbClr val="000099"/>
                </a:solidFill>
                <a:effectLst/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99"/>
                </a:solidFill>
                <a:effectLst/>
                <a:latin typeface="Times New Roman" pitchFamily="18" charset="0"/>
              </a:rPr>
              <a:t>được</a:t>
            </a:r>
            <a:r>
              <a:rPr lang="en-US" sz="2400" dirty="0" smtClean="0">
                <a:solidFill>
                  <a:srgbClr val="000099"/>
                </a:solidFill>
                <a:effectLst/>
                <a:latin typeface="Times New Roman" pitchFamily="18" charset="0"/>
              </a:rPr>
              <a:t>. </a:t>
            </a:r>
            <a:r>
              <a:rPr lang="en-US" sz="2400" dirty="0" err="1" smtClean="0">
                <a:solidFill>
                  <a:srgbClr val="000099"/>
                </a:solidFill>
                <a:effectLst/>
                <a:latin typeface="Times New Roman" pitchFamily="18" charset="0"/>
              </a:rPr>
              <a:t>Hoặc</a:t>
            </a:r>
            <a:r>
              <a:rPr lang="en-US" sz="2400" dirty="0" smtClean="0">
                <a:solidFill>
                  <a:srgbClr val="000099"/>
                </a:solidFill>
                <a:effectLst/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99"/>
                </a:solidFill>
                <a:effectLst/>
                <a:latin typeface="Times New Roman" pitchFamily="18" charset="0"/>
              </a:rPr>
              <a:t>là</a:t>
            </a:r>
            <a:r>
              <a:rPr lang="en-US" sz="2400" dirty="0" smtClean="0">
                <a:solidFill>
                  <a:srgbClr val="000099"/>
                </a:solidFill>
                <a:effectLst/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99"/>
                </a:solidFill>
                <a:effectLst/>
                <a:latin typeface="Times New Roman" pitchFamily="18" charset="0"/>
              </a:rPr>
              <a:t>những</a:t>
            </a:r>
            <a:r>
              <a:rPr lang="en-US" sz="2400" dirty="0" smtClean="0">
                <a:solidFill>
                  <a:srgbClr val="000099"/>
                </a:solidFill>
                <a:effectLst/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99"/>
                </a:solidFill>
                <a:effectLst/>
                <a:latin typeface="Times New Roman" pitchFamily="18" charset="0"/>
              </a:rPr>
              <a:t>ước</a:t>
            </a:r>
            <a:r>
              <a:rPr lang="en-US" sz="2400" dirty="0" smtClean="0">
                <a:solidFill>
                  <a:srgbClr val="000099"/>
                </a:solidFill>
                <a:effectLst/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99"/>
                </a:solidFill>
                <a:effectLst/>
                <a:latin typeface="Times New Roman" pitchFamily="18" charset="0"/>
              </a:rPr>
              <a:t>mơ</a:t>
            </a:r>
            <a:r>
              <a:rPr lang="en-US" sz="2400" dirty="0" smtClean="0">
                <a:solidFill>
                  <a:srgbClr val="000099"/>
                </a:solidFill>
                <a:effectLst/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99"/>
                </a:solidFill>
                <a:effectLst/>
                <a:latin typeface="Times New Roman" pitchFamily="18" charset="0"/>
              </a:rPr>
              <a:t>ích</a:t>
            </a:r>
            <a:r>
              <a:rPr lang="en-US" sz="2400" dirty="0" smtClean="0">
                <a:solidFill>
                  <a:srgbClr val="000099"/>
                </a:solidFill>
                <a:effectLst/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99"/>
                </a:solidFill>
                <a:effectLst/>
                <a:latin typeface="Times New Roman" pitchFamily="18" charset="0"/>
              </a:rPr>
              <a:t>kỉ</a:t>
            </a:r>
            <a:r>
              <a:rPr lang="en-US" sz="2400" dirty="0" smtClean="0">
                <a:solidFill>
                  <a:srgbClr val="000099"/>
                </a:solidFill>
                <a:effectLst/>
                <a:latin typeface="Times New Roman" pitchFamily="18" charset="0"/>
              </a:rPr>
              <a:t>, </a:t>
            </a:r>
            <a:r>
              <a:rPr lang="en-US" sz="2400" dirty="0" err="1" smtClean="0">
                <a:solidFill>
                  <a:srgbClr val="000099"/>
                </a:solidFill>
                <a:effectLst/>
                <a:latin typeface="Times New Roman" pitchFamily="18" charset="0"/>
              </a:rPr>
              <a:t>có</a:t>
            </a:r>
            <a:r>
              <a:rPr lang="en-US" sz="2400" dirty="0" smtClean="0">
                <a:solidFill>
                  <a:srgbClr val="000099"/>
                </a:solidFill>
                <a:effectLst/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99"/>
                </a:solidFill>
                <a:effectLst/>
                <a:latin typeface="Times New Roman" pitchFamily="18" charset="0"/>
              </a:rPr>
              <a:t>lợi</a:t>
            </a:r>
            <a:r>
              <a:rPr lang="en-US" sz="2400" dirty="0" smtClean="0">
                <a:solidFill>
                  <a:srgbClr val="000099"/>
                </a:solidFill>
                <a:effectLst/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99"/>
                </a:solidFill>
                <a:effectLst/>
                <a:latin typeface="Times New Roman" pitchFamily="18" charset="0"/>
              </a:rPr>
              <a:t>cho</a:t>
            </a:r>
            <a:r>
              <a:rPr lang="en-US" sz="2400" dirty="0" smtClean="0">
                <a:solidFill>
                  <a:srgbClr val="000099"/>
                </a:solidFill>
                <a:effectLst/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99"/>
                </a:solidFill>
                <a:effectLst/>
                <a:latin typeface="Times New Roman" pitchFamily="18" charset="0"/>
              </a:rPr>
              <a:t>bản</a:t>
            </a:r>
            <a:r>
              <a:rPr lang="en-US" sz="2400" dirty="0" smtClean="0">
                <a:solidFill>
                  <a:srgbClr val="000099"/>
                </a:solidFill>
                <a:effectLst/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99"/>
                </a:solidFill>
                <a:effectLst/>
                <a:latin typeface="Times New Roman" pitchFamily="18" charset="0"/>
              </a:rPr>
              <a:t>thân</a:t>
            </a:r>
            <a:r>
              <a:rPr lang="en-US" sz="2400" dirty="0" smtClean="0">
                <a:solidFill>
                  <a:srgbClr val="000099"/>
                </a:solidFill>
                <a:effectLst/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99"/>
                </a:solidFill>
                <a:effectLst/>
                <a:latin typeface="Times New Roman" pitchFamily="18" charset="0"/>
              </a:rPr>
              <a:t>nhưng</a:t>
            </a:r>
            <a:r>
              <a:rPr lang="en-US" sz="2400" dirty="0" smtClean="0">
                <a:solidFill>
                  <a:srgbClr val="000099"/>
                </a:solidFill>
                <a:effectLst/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99"/>
                </a:solidFill>
                <a:effectLst/>
                <a:latin typeface="Times New Roman" pitchFamily="18" charset="0"/>
              </a:rPr>
              <a:t>gây</a:t>
            </a:r>
            <a:r>
              <a:rPr lang="en-US" sz="2400" dirty="0" smtClean="0">
                <a:solidFill>
                  <a:srgbClr val="000099"/>
                </a:solidFill>
                <a:effectLst/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99"/>
                </a:solidFill>
                <a:effectLst/>
                <a:latin typeface="Times New Roman" pitchFamily="18" charset="0"/>
              </a:rPr>
              <a:t>hại</a:t>
            </a:r>
            <a:r>
              <a:rPr lang="en-US" sz="2400" dirty="0" smtClean="0">
                <a:solidFill>
                  <a:srgbClr val="000099"/>
                </a:solidFill>
                <a:effectLst/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99"/>
                </a:solidFill>
                <a:effectLst/>
                <a:latin typeface="Times New Roman" pitchFamily="18" charset="0"/>
              </a:rPr>
              <a:t>cho</a:t>
            </a:r>
            <a:r>
              <a:rPr lang="en-US" sz="2400" dirty="0" smtClean="0">
                <a:solidFill>
                  <a:srgbClr val="000099"/>
                </a:solidFill>
                <a:effectLst/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99"/>
                </a:solidFill>
                <a:effectLst/>
                <a:latin typeface="Times New Roman" pitchFamily="18" charset="0"/>
              </a:rPr>
              <a:t>người</a:t>
            </a:r>
            <a:r>
              <a:rPr lang="en-US" sz="2400" dirty="0" smtClean="0">
                <a:solidFill>
                  <a:srgbClr val="000099"/>
                </a:solidFill>
                <a:effectLst/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99"/>
                </a:solidFill>
                <a:effectLst/>
                <a:latin typeface="Times New Roman" pitchFamily="18" charset="0"/>
              </a:rPr>
              <a:t>khác</a:t>
            </a:r>
            <a:r>
              <a:rPr lang="en-US" sz="2400" dirty="0" smtClean="0">
                <a:solidFill>
                  <a:srgbClr val="000099"/>
                </a:solidFill>
                <a:effectLst/>
                <a:latin typeface="Times New Roman" pitchFamily="18" charset="0"/>
              </a:rPr>
              <a:t>: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  <a:defRPr/>
            </a:pPr>
            <a:r>
              <a:rPr lang="en-US" sz="2400" dirty="0" smtClean="0">
                <a:solidFill>
                  <a:srgbClr val="00040C"/>
                </a:solidFill>
                <a:effectLst/>
                <a:latin typeface="Times New Roman" pitchFamily="18" charset="0"/>
              </a:rPr>
              <a:t>+</a:t>
            </a:r>
            <a:r>
              <a:rPr lang="en-US" sz="2400" dirty="0" err="1" smtClean="0">
                <a:solidFill>
                  <a:srgbClr val="00040C"/>
                </a:solidFill>
                <a:effectLst/>
                <a:latin typeface="Times New Roman" pitchFamily="18" charset="0"/>
              </a:rPr>
              <a:t>Ước</a:t>
            </a:r>
            <a:r>
              <a:rPr lang="en-US" sz="2400" dirty="0" smtClean="0">
                <a:solidFill>
                  <a:srgbClr val="00040C"/>
                </a:solidFill>
                <a:effectLst/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40C"/>
                </a:solidFill>
                <a:effectLst/>
                <a:latin typeface="Times New Roman" pitchFamily="18" charset="0"/>
              </a:rPr>
              <a:t>mơ</a:t>
            </a:r>
            <a:r>
              <a:rPr lang="en-US" sz="2400" dirty="0" smtClean="0">
                <a:solidFill>
                  <a:srgbClr val="00040C"/>
                </a:solidFill>
                <a:effectLst/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40C"/>
                </a:solidFill>
                <a:effectLst/>
                <a:latin typeface="Times New Roman" pitchFamily="18" charset="0"/>
              </a:rPr>
              <a:t>thể</a:t>
            </a:r>
            <a:r>
              <a:rPr lang="en-US" sz="2400" dirty="0" smtClean="0">
                <a:solidFill>
                  <a:srgbClr val="00040C"/>
                </a:solidFill>
                <a:effectLst/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40C"/>
                </a:solidFill>
                <a:effectLst/>
                <a:latin typeface="Times New Roman" pitchFamily="18" charset="0"/>
              </a:rPr>
              <a:t>hiện</a:t>
            </a:r>
            <a:r>
              <a:rPr lang="en-US" sz="2400" dirty="0" smtClean="0">
                <a:solidFill>
                  <a:srgbClr val="00040C"/>
                </a:solidFill>
                <a:effectLst/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40C"/>
                </a:solidFill>
                <a:effectLst/>
                <a:latin typeface="Times New Roman" pitchFamily="18" charset="0"/>
              </a:rPr>
              <a:t>lòng</a:t>
            </a:r>
            <a:r>
              <a:rPr lang="en-US" sz="2400" dirty="0" smtClean="0">
                <a:solidFill>
                  <a:srgbClr val="00040C"/>
                </a:solidFill>
                <a:effectLst/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40C"/>
                </a:solidFill>
                <a:effectLst/>
                <a:latin typeface="Times New Roman" pitchFamily="18" charset="0"/>
              </a:rPr>
              <a:t>tham</a:t>
            </a:r>
            <a:r>
              <a:rPr lang="en-US" sz="2400" dirty="0" smtClean="0">
                <a:solidFill>
                  <a:srgbClr val="00040C"/>
                </a:solidFill>
                <a:effectLst/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40C"/>
                </a:solidFill>
                <a:effectLst/>
                <a:latin typeface="Times New Roman" pitchFamily="18" charset="0"/>
              </a:rPr>
              <a:t>không</a:t>
            </a:r>
            <a:r>
              <a:rPr lang="en-US" sz="2400" dirty="0" smtClean="0">
                <a:solidFill>
                  <a:srgbClr val="00040C"/>
                </a:solidFill>
                <a:effectLst/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40C"/>
                </a:solidFill>
                <a:effectLst/>
                <a:latin typeface="Times New Roman" pitchFamily="18" charset="0"/>
              </a:rPr>
              <a:t>đáy</a:t>
            </a:r>
            <a:r>
              <a:rPr lang="en-US" sz="2400" dirty="0" smtClean="0">
                <a:solidFill>
                  <a:srgbClr val="00040C"/>
                </a:solidFill>
                <a:effectLst/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40C"/>
                </a:solidFill>
                <a:effectLst/>
                <a:latin typeface="Times New Roman" pitchFamily="18" charset="0"/>
              </a:rPr>
              <a:t>của</a:t>
            </a:r>
            <a:r>
              <a:rPr lang="en-US" sz="2400" dirty="0" smtClean="0">
                <a:solidFill>
                  <a:srgbClr val="00040C"/>
                </a:solidFill>
                <a:effectLst/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40C"/>
                </a:solidFill>
                <a:effectLst/>
                <a:latin typeface="Times New Roman" pitchFamily="18" charset="0"/>
              </a:rPr>
              <a:t>vợ</a:t>
            </a:r>
            <a:r>
              <a:rPr lang="en-US" sz="2400" dirty="0" smtClean="0">
                <a:solidFill>
                  <a:srgbClr val="00040C"/>
                </a:solidFill>
                <a:effectLst/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40C"/>
                </a:solidFill>
                <a:effectLst/>
                <a:latin typeface="Times New Roman" pitchFamily="18" charset="0"/>
              </a:rPr>
              <a:t>ông</a:t>
            </a:r>
            <a:r>
              <a:rPr lang="en-US" sz="2400" dirty="0" smtClean="0">
                <a:solidFill>
                  <a:srgbClr val="00040C"/>
                </a:solidFill>
                <a:effectLst/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40C"/>
                </a:solidFill>
                <a:effectLst/>
                <a:latin typeface="Times New Roman" pitchFamily="18" charset="0"/>
              </a:rPr>
              <a:t>lão</a:t>
            </a:r>
            <a:r>
              <a:rPr lang="en-US" sz="2400" dirty="0" smtClean="0">
                <a:solidFill>
                  <a:srgbClr val="00040C"/>
                </a:solidFill>
                <a:effectLst/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40C"/>
                </a:solidFill>
                <a:effectLst/>
                <a:latin typeface="Times New Roman" pitchFamily="18" charset="0"/>
              </a:rPr>
              <a:t>đánh</a:t>
            </a:r>
            <a:r>
              <a:rPr lang="en-US" sz="2400" dirty="0" smtClean="0">
                <a:solidFill>
                  <a:srgbClr val="00040C"/>
                </a:solidFill>
                <a:effectLst/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40C"/>
                </a:solidFill>
                <a:effectLst/>
                <a:latin typeface="Times New Roman" pitchFamily="18" charset="0"/>
              </a:rPr>
              <a:t>cá</a:t>
            </a:r>
            <a:r>
              <a:rPr lang="en-US" sz="2400" dirty="0" smtClean="0">
                <a:solidFill>
                  <a:srgbClr val="00040C"/>
                </a:solidFill>
                <a:effectLst/>
                <a:latin typeface="Times New Roman" pitchFamily="18" charset="0"/>
              </a:rPr>
              <a:t>.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  <a:defRPr/>
            </a:pPr>
            <a:r>
              <a:rPr lang="en-US" sz="2400" dirty="0" smtClean="0">
                <a:solidFill>
                  <a:srgbClr val="00040C"/>
                </a:solidFill>
                <a:effectLst/>
                <a:latin typeface="Times New Roman" pitchFamily="18" charset="0"/>
              </a:rPr>
              <a:t>+ </a:t>
            </a:r>
            <a:r>
              <a:rPr lang="en-US" sz="2400" dirty="0" err="1" smtClean="0">
                <a:solidFill>
                  <a:srgbClr val="00040C"/>
                </a:solidFill>
                <a:effectLst/>
                <a:latin typeface="Times New Roman" pitchFamily="18" charset="0"/>
              </a:rPr>
              <a:t>Ước</a:t>
            </a:r>
            <a:r>
              <a:rPr lang="en-US" sz="2400" dirty="0" smtClean="0">
                <a:solidFill>
                  <a:srgbClr val="00040C"/>
                </a:solidFill>
                <a:effectLst/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40C"/>
                </a:solidFill>
                <a:effectLst/>
                <a:latin typeface="Times New Roman" pitchFamily="18" charset="0"/>
              </a:rPr>
              <a:t>đi</a:t>
            </a:r>
            <a:r>
              <a:rPr lang="en-US" sz="2400" dirty="0" smtClean="0">
                <a:solidFill>
                  <a:srgbClr val="00040C"/>
                </a:solidFill>
                <a:effectLst/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40C"/>
                </a:solidFill>
                <a:effectLst/>
                <a:latin typeface="Times New Roman" pitchFamily="18" charset="0"/>
              </a:rPr>
              <a:t>học</a:t>
            </a:r>
            <a:r>
              <a:rPr lang="en-US" sz="2400" dirty="0" smtClean="0">
                <a:solidFill>
                  <a:srgbClr val="00040C"/>
                </a:solidFill>
                <a:effectLst/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40C"/>
                </a:solidFill>
                <a:effectLst/>
                <a:latin typeface="Times New Roman" pitchFamily="18" charset="0"/>
              </a:rPr>
              <a:t>không</a:t>
            </a:r>
            <a:r>
              <a:rPr lang="en-US" sz="2400" dirty="0" smtClean="0">
                <a:solidFill>
                  <a:srgbClr val="00040C"/>
                </a:solidFill>
                <a:effectLst/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40C"/>
                </a:solidFill>
                <a:effectLst/>
                <a:latin typeface="Times New Roman" pitchFamily="18" charset="0"/>
              </a:rPr>
              <a:t>bị</a:t>
            </a:r>
            <a:r>
              <a:rPr lang="en-US" sz="2400" dirty="0" smtClean="0">
                <a:solidFill>
                  <a:srgbClr val="00040C"/>
                </a:solidFill>
                <a:effectLst/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40C"/>
                </a:solidFill>
                <a:effectLst/>
                <a:latin typeface="Times New Roman" pitchFamily="18" charset="0"/>
              </a:rPr>
              <a:t>cô</a:t>
            </a:r>
            <a:r>
              <a:rPr lang="en-US" sz="2400" dirty="0" smtClean="0">
                <a:solidFill>
                  <a:srgbClr val="00040C"/>
                </a:solidFill>
                <a:effectLst/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40C"/>
                </a:solidFill>
                <a:effectLst/>
                <a:latin typeface="Times New Roman" pitchFamily="18" charset="0"/>
              </a:rPr>
              <a:t>giáo</a:t>
            </a:r>
            <a:r>
              <a:rPr lang="en-US" sz="2400" dirty="0" smtClean="0">
                <a:solidFill>
                  <a:srgbClr val="00040C"/>
                </a:solidFill>
                <a:effectLst/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40C"/>
                </a:solidFill>
                <a:effectLst/>
                <a:latin typeface="Times New Roman" pitchFamily="18" charset="0"/>
              </a:rPr>
              <a:t>kiểm</a:t>
            </a:r>
            <a:r>
              <a:rPr lang="en-US" sz="2400" dirty="0" smtClean="0">
                <a:solidFill>
                  <a:srgbClr val="00040C"/>
                </a:solidFill>
                <a:effectLst/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40C"/>
                </a:solidFill>
                <a:effectLst/>
                <a:latin typeface="Times New Roman" pitchFamily="18" charset="0"/>
              </a:rPr>
              <a:t>tra</a:t>
            </a:r>
            <a:r>
              <a:rPr lang="en-US" sz="2400" dirty="0" smtClean="0">
                <a:solidFill>
                  <a:srgbClr val="00040C"/>
                </a:solidFill>
                <a:effectLst/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40C"/>
                </a:solidFill>
                <a:effectLst/>
                <a:latin typeface="Times New Roman" pitchFamily="18" charset="0"/>
              </a:rPr>
              <a:t>bài</a:t>
            </a:r>
            <a:r>
              <a:rPr lang="en-US" sz="2400" dirty="0" smtClean="0">
                <a:solidFill>
                  <a:srgbClr val="00040C"/>
                </a:solidFill>
                <a:effectLst/>
                <a:latin typeface="Times New Roman" pitchFamily="18" charset="0"/>
              </a:rPr>
              <a:t>. 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  <a:defRPr/>
            </a:pPr>
            <a:r>
              <a:rPr lang="en-US" sz="2400" dirty="0" smtClean="0">
                <a:solidFill>
                  <a:srgbClr val="00040C"/>
                </a:solidFill>
                <a:effectLst/>
                <a:latin typeface="Times New Roman" pitchFamily="18" charset="0"/>
              </a:rPr>
              <a:t> +</a:t>
            </a:r>
            <a:r>
              <a:rPr lang="en-US" sz="2400" dirty="0" err="1" smtClean="0">
                <a:solidFill>
                  <a:srgbClr val="00040C"/>
                </a:solidFill>
                <a:effectLst/>
                <a:latin typeface="Times New Roman" pitchFamily="18" charset="0"/>
              </a:rPr>
              <a:t>Ước</a:t>
            </a:r>
            <a:r>
              <a:rPr lang="en-US" sz="2400" dirty="0" smtClean="0">
                <a:solidFill>
                  <a:srgbClr val="00040C"/>
                </a:solidFill>
                <a:effectLst/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40C"/>
                </a:solidFill>
                <a:effectLst/>
                <a:latin typeface="Times New Roman" pitchFamily="18" charset="0"/>
              </a:rPr>
              <a:t>mơ</a:t>
            </a:r>
            <a:r>
              <a:rPr lang="en-US" sz="2400" dirty="0" smtClean="0">
                <a:solidFill>
                  <a:srgbClr val="00040C"/>
                </a:solidFill>
                <a:effectLst/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40C"/>
                </a:solidFill>
                <a:effectLst/>
                <a:latin typeface="Times New Roman" pitchFamily="18" charset="0"/>
              </a:rPr>
              <a:t>được</a:t>
            </a:r>
            <a:r>
              <a:rPr lang="en-US" sz="2400" dirty="0" smtClean="0">
                <a:solidFill>
                  <a:srgbClr val="00040C"/>
                </a:solidFill>
                <a:effectLst/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40C"/>
                </a:solidFill>
                <a:effectLst/>
                <a:latin typeface="Times New Roman" pitchFamily="18" charset="0"/>
              </a:rPr>
              <a:t>xem</a:t>
            </a:r>
            <a:r>
              <a:rPr lang="en-US" sz="2400" dirty="0" smtClean="0">
                <a:solidFill>
                  <a:srgbClr val="00040C"/>
                </a:solidFill>
                <a:effectLst/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40C"/>
                </a:solidFill>
                <a:effectLst/>
                <a:latin typeface="Times New Roman" pitchFamily="18" charset="0"/>
              </a:rPr>
              <a:t>ti</a:t>
            </a:r>
            <a:r>
              <a:rPr lang="en-US" sz="2400" dirty="0" smtClean="0">
                <a:solidFill>
                  <a:srgbClr val="00040C"/>
                </a:solidFill>
                <a:effectLst/>
                <a:latin typeface="Times New Roman" pitchFamily="18" charset="0"/>
              </a:rPr>
              <a:t> vi </a:t>
            </a:r>
            <a:r>
              <a:rPr lang="en-US" sz="2400" dirty="0" err="1" smtClean="0">
                <a:solidFill>
                  <a:srgbClr val="00040C"/>
                </a:solidFill>
                <a:effectLst/>
                <a:latin typeface="Times New Roman" pitchFamily="18" charset="0"/>
              </a:rPr>
              <a:t>suốt</a:t>
            </a:r>
            <a:r>
              <a:rPr lang="en-US" sz="2400" dirty="0" smtClean="0">
                <a:solidFill>
                  <a:srgbClr val="00040C"/>
                </a:solidFill>
                <a:effectLst/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40C"/>
                </a:solidFill>
                <a:effectLst/>
                <a:latin typeface="Times New Roman" pitchFamily="18" charset="0"/>
              </a:rPr>
              <a:t>ngày</a:t>
            </a:r>
            <a:r>
              <a:rPr lang="en-US" sz="2400" dirty="0" smtClean="0">
                <a:solidFill>
                  <a:srgbClr val="00040C"/>
                </a:solidFill>
                <a:effectLst/>
                <a:latin typeface="Times New Roman" pitchFamily="18" charset="0"/>
              </a:rPr>
              <a:t>….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0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07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07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072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Box 3"/>
          <p:cNvSpPr txBox="1">
            <a:spLocks noChangeArrowheads="1"/>
          </p:cNvSpPr>
          <p:nvPr/>
        </p:nvSpPr>
        <p:spPr bwMode="auto">
          <a:xfrm>
            <a:off x="395288" y="333375"/>
            <a:ext cx="6797675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vi-VN" sz="2800" b="1"/>
              <a:t>Bài 5: </a:t>
            </a:r>
            <a:r>
              <a:rPr lang="en-US" altLang="vi-VN"/>
              <a:t>Em hiểu các thành ngữ dưới đây như thế nào?</a:t>
            </a:r>
            <a:endParaRPr lang="vi-VN" altLang="vi-VN"/>
          </a:p>
        </p:txBody>
      </p:sp>
      <p:sp>
        <p:nvSpPr>
          <p:cNvPr id="18435" name="TextBox 4"/>
          <p:cNvSpPr txBox="1">
            <a:spLocks noChangeArrowheads="1"/>
          </p:cNvSpPr>
          <p:nvPr/>
        </p:nvSpPr>
        <p:spPr bwMode="auto">
          <a:xfrm>
            <a:off x="827088" y="1014413"/>
            <a:ext cx="318611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vi-VN" b="1"/>
              <a:t>a, Cầu được ước thấy: </a:t>
            </a:r>
            <a:endParaRPr lang="vi-VN" altLang="vi-VN" b="1"/>
          </a:p>
        </p:txBody>
      </p:sp>
      <p:sp>
        <p:nvSpPr>
          <p:cNvPr id="18436" name="TextBox 5"/>
          <p:cNvSpPr txBox="1">
            <a:spLocks noChangeArrowheads="1"/>
          </p:cNvSpPr>
          <p:nvPr/>
        </p:nvSpPr>
        <p:spPr bwMode="auto">
          <a:xfrm>
            <a:off x="827088" y="1698625"/>
            <a:ext cx="29289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vi-VN" b="1"/>
              <a:t>b, Ước sao được vậy:</a:t>
            </a:r>
            <a:endParaRPr lang="vi-VN" altLang="vi-VN" b="1"/>
          </a:p>
        </p:txBody>
      </p:sp>
      <p:sp>
        <p:nvSpPr>
          <p:cNvPr id="18437" name="TextBox 6"/>
          <p:cNvSpPr txBox="1">
            <a:spLocks noChangeArrowheads="1"/>
          </p:cNvSpPr>
          <p:nvPr/>
        </p:nvSpPr>
        <p:spPr bwMode="auto">
          <a:xfrm>
            <a:off x="849313" y="2328863"/>
            <a:ext cx="288131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vi-VN" b="1"/>
              <a:t>c, Ước của trái mùa:</a:t>
            </a:r>
            <a:endParaRPr lang="vi-VN" altLang="vi-VN" b="1"/>
          </a:p>
        </p:txBody>
      </p:sp>
      <p:sp>
        <p:nvSpPr>
          <p:cNvPr id="18438" name="TextBox 8"/>
          <p:cNvSpPr txBox="1">
            <a:spLocks noChangeArrowheads="1"/>
          </p:cNvSpPr>
          <p:nvPr/>
        </p:nvSpPr>
        <p:spPr bwMode="auto">
          <a:xfrm>
            <a:off x="781050" y="2967038"/>
            <a:ext cx="41084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vi-VN" b="1"/>
              <a:t>d, Đứng núi này trông núi nọ: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Box 3"/>
          <p:cNvSpPr txBox="1">
            <a:spLocks noChangeArrowheads="1"/>
          </p:cNvSpPr>
          <p:nvPr/>
        </p:nvSpPr>
        <p:spPr bwMode="auto">
          <a:xfrm>
            <a:off x="395288" y="333375"/>
            <a:ext cx="6797675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vi-VN" sz="2800" b="1"/>
              <a:t>Bài 5: </a:t>
            </a:r>
            <a:r>
              <a:rPr lang="en-US" altLang="vi-VN"/>
              <a:t>Em hiểu các thành ngữ dưới đây như thế nào?</a:t>
            </a:r>
            <a:endParaRPr lang="vi-VN" altLang="vi-VN"/>
          </a:p>
        </p:txBody>
      </p:sp>
      <p:sp>
        <p:nvSpPr>
          <p:cNvPr id="18435" name="TextBox 4"/>
          <p:cNvSpPr txBox="1">
            <a:spLocks noChangeArrowheads="1"/>
          </p:cNvSpPr>
          <p:nvPr/>
        </p:nvSpPr>
        <p:spPr bwMode="auto">
          <a:xfrm>
            <a:off x="827088" y="1014413"/>
            <a:ext cx="81375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vi-VN" b="1"/>
              <a:t>a, Cầu được ước thấy:  Đạt được điều mình mơ ước.</a:t>
            </a:r>
            <a:endParaRPr lang="vi-VN" altLang="vi-VN" b="1"/>
          </a:p>
        </p:txBody>
      </p:sp>
      <p:sp>
        <p:nvSpPr>
          <p:cNvPr id="18436" name="TextBox 5"/>
          <p:cNvSpPr txBox="1">
            <a:spLocks noChangeArrowheads="1"/>
          </p:cNvSpPr>
          <p:nvPr/>
        </p:nvSpPr>
        <p:spPr bwMode="auto">
          <a:xfrm>
            <a:off x="827088" y="1698625"/>
            <a:ext cx="77057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vi-VN" b="1"/>
              <a:t>b, Ước sao được vậy: Cùng nghĩa với cầu được ước thấy.</a:t>
            </a:r>
            <a:endParaRPr lang="vi-VN" altLang="vi-VN" b="1"/>
          </a:p>
        </p:txBody>
      </p:sp>
      <p:sp>
        <p:nvSpPr>
          <p:cNvPr id="18437" name="TextBox 6"/>
          <p:cNvSpPr txBox="1">
            <a:spLocks noChangeArrowheads="1"/>
          </p:cNvSpPr>
          <p:nvPr/>
        </p:nvSpPr>
        <p:spPr bwMode="auto">
          <a:xfrm>
            <a:off x="849313" y="2328863"/>
            <a:ext cx="797083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vi-VN" b="1"/>
              <a:t>c, Ước của trái mùa: Muốn những điều trái với lẽ thường.</a:t>
            </a:r>
            <a:endParaRPr lang="vi-VN" altLang="vi-VN" b="1"/>
          </a:p>
        </p:txBody>
      </p:sp>
      <p:sp>
        <p:nvSpPr>
          <p:cNvPr id="18438" name="TextBox 8"/>
          <p:cNvSpPr txBox="1">
            <a:spLocks noChangeArrowheads="1"/>
          </p:cNvSpPr>
          <p:nvPr/>
        </p:nvSpPr>
        <p:spPr bwMode="auto">
          <a:xfrm>
            <a:off x="781050" y="2967038"/>
            <a:ext cx="7751763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altLang="vi-VN" b="1"/>
              <a:t>d, Đứng núi này trông núi nọ: Không bằng lòng với cái hiện đang có, lại mơ tưởng đến cái khác không phải của mình.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/>
      <p:bldP spid="18436" grpId="0"/>
      <p:bldP spid="18437" grpId="0"/>
      <p:bldP spid="1843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ring480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ringin.wav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4343400" y="27432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5" descr="Comemorativo_006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987675" y="1484313"/>
            <a:ext cx="3581400" cy="298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619097" y="4922848"/>
            <a:ext cx="8001056" cy="8309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  </a:t>
            </a:r>
            <a:r>
              <a:rPr lang="en-US" b="1" dirty="0" err="1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Chọn</a:t>
            </a:r>
            <a:r>
              <a:rPr lang="en-US" b="1" dirty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b="1" dirty="0" err="1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chữ</a:t>
            </a:r>
            <a:r>
              <a:rPr lang="en-US" b="1" dirty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b="1" dirty="0" err="1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đặt</a:t>
            </a:r>
            <a:r>
              <a:rPr lang="en-US" b="1" dirty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b="1" dirty="0" err="1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trước</a:t>
            </a:r>
            <a:r>
              <a:rPr lang="en-US" b="1" dirty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b="1" dirty="0" err="1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câu</a:t>
            </a:r>
            <a:r>
              <a:rPr lang="en-US" b="1" dirty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b="1" dirty="0" err="1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trả</a:t>
            </a:r>
            <a:r>
              <a:rPr lang="en-US" b="1" dirty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b="1" dirty="0" err="1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lời</a:t>
            </a:r>
            <a:r>
              <a:rPr lang="en-US" b="1" dirty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b="1" dirty="0" err="1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đúng</a:t>
            </a:r>
            <a:r>
              <a:rPr lang="en-US" b="1" dirty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b="1" dirty="0" err="1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nhất</a:t>
            </a:r>
            <a:r>
              <a:rPr lang="en-US" b="1" dirty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b="1" dirty="0" err="1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rồi</a:t>
            </a:r>
            <a:r>
              <a:rPr lang="en-US" b="1" dirty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err="1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ghi</a:t>
            </a:r>
            <a:r>
              <a:rPr lang="en-US" b="1" dirty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b="1" dirty="0" err="1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vào</a:t>
            </a:r>
            <a:r>
              <a:rPr lang="en-US" b="1" dirty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b="1" dirty="0" err="1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bảng</a:t>
            </a:r>
            <a:r>
              <a:rPr lang="en-US" b="1" dirty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con</a:t>
            </a:r>
            <a:endParaRPr lang="vi-VN" b="1" dirty="0">
              <a:ln w="1905"/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7654" name="WordArt 6"/>
          <p:cNvSpPr>
            <a:spLocks noChangeArrowheads="1" noChangeShapeType="1" noTextEdit="1"/>
          </p:cNvSpPr>
          <p:nvPr/>
        </p:nvSpPr>
        <p:spPr bwMode="auto">
          <a:xfrm>
            <a:off x="1066800" y="304800"/>
            <a:ext cx="7273925" cy="10731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RUNG CHUÔNG VÀNG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4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1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27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9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" dur="2000" fill="hold"/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24" dur="2000" fill="hold"/>
                                        <p:tgtEl>
                                          <p:spTgt spid="276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5" dur="2000" fill="hold"/>
                                        <p:tgtEl>
                                          <p:spTgt spid="276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2000" fill="hold"/>
                                        <p:tgtEl>
                                          <p:spTgt spid="276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  <p:bldLst>
      <p:bldP spid="27654" grpId="0" animBg="1"/>
      <p:bldP spid="27654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ing3308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ringin.wav"/>
          </p:nvPr>
        </p:nvPicPr>
        <p:blipFill>
          <a:blip r:embed="rId5"/>
          <a:srcRect/>
          <a:stretch>
            <a:fillRect/>
          </a:stretch>
        </p:blipFill>
        <p:spPr bwMode="auto">
          <a:xfrm>
            <a:off x="8877300" y="-482600"/>
            <a:ext cx="60325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ring3309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ringin.wav"/>
          </p:nvPr>
        </p:nvPicPr>
        <p:blipFill>
          <a:blip r:embed="rId5"/>
          <a:srcRect/>
          <a:stretch>
            <a:fillRect/>
          </a:stretch>
        </p:blipFill>
        <p:spPr bwMode="auto">
          <a:xfrm>
            <a:off x="8818563" y="-642938"/>
            <a:ext cx="60325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8" name="Picture 115" descr="ALRMCLOK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001000" y="754063"/>
            <a:ext cx="855663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Oval 22"/>
          <p:cNvSpPr/>
          <p:nvPr/>
        </p:nvSpPr>
        <p:spPr>
          <a:xfrm>
            <a:off x="8121650" y="995363"/>
            <a:ext cx="571500" cy="5715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latin typeface="Arial Rounded MT Bold" pitchFamily="34" charset="0"/>
              </a:rPr>
              <a:t>0</a:t>
            </a:r>
            <a:endParaRPr lang="vi-VN" sz="3600" dirty="0"/>
          </a:p>
        </p:txBody>
      </p:sp>
      <p:sp>
        <p:nvSpPr>
          <p:cNvPr id="24" name="Oval 23"/>
          <p:cNvSpPr/>
          <p:nvPr/>
        </p:nvSpPr>
        <p:spPr>
          <a:xfrm>
            <a:off x="8120063" y="995363"/>
            <a:ext cx="571500" cy="5715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latin typeface="Arial Rounded MT Bold" pitchFamily="34" charset="0"/>
              </a:rPr>
              <a:t>1</a:t>
            </a:r>
            <a:endParaRPr lang="vi-VN" sz="3600" dirty="0"/>
          </a:p>
        </p:txBody>
      </p:sp>
      <p:sp>
        <p:nvSpPr>
          <p:cNvPr id="25" name="Oval 24"/>
          <p:cNvSpPr/>
          <p:nvPr/>
        </p:nvSpPr>
        <p:spPr>
          <a:xfrm>
            <a:off x="8121650" y="995363"/>
            <a:ext cx="571500" cy="5715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latin typeface="Arial Rounded MT Bold" pitchFamily="34" charset="0"/>
              </a:rPr>
              <a:t>2</a:t>
            </a:r>
            <a:endParaRPr lang="vi-VN" sz="3600" dirty="0"/>
          </a:p>
        </p:txBody>
      </p:sp>
      <p:sp>
        <p:nvSpPr>
          <p:cNvPr id="26" name="Oval 25"/>
          <p:cNvSpPr/>
          <p:nvPr/>
        </p:nvSpPr>
        <p:spPr>
          <a:xfrm>
            <a:off x="8134350" y="995363"/>
            <a:ext cx="571500" cy="5715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latin typeface="Arial Rounded MT Bold" pitchFamily="34" charset="0"/>
              </a:rPr>
              <a:t>3</a:t>
            </a:r>
            <a:endParaRPr lang="vi-VN" sz="3600" dirty="0"/>
          </a:p>
        </p:txBody>
      </p:sp>
      <p:sp>
        <p:nvSpPr>
          <p:cNvPr id="27" name="Oval 26"/>
          <p:cNvSpPr/>
          <p:nvPr/>
        </p:nvSpPr>
        <p:spPr>
          <a:xfrm>
            <a:off x="8134350" y="995363"/>
            <a:ext cx="571500" cy="5715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latin typeface="Arial Rounded MT Bold" pitchFamily="34" charset="0"/>
              </a:rPr>
              <a:t>4</a:t>
            </a:r>
            <a:endParaRPr lang="vi-VN" sz="3600" dirty="0"/>
          </a:p>
        </p:txBody>
      </p:sp>
      <p:sp>
        <p:nvSpPr>
          <p:cNvPr id="28" name="Oval 27"/>
          <p:cNvSpPr/>
          <p:nvPr/>
        </p:nvSpPr>
        <p:spPr>
          <a:xfrm>
            <a:off x="8131175" y="995363"/>
            <a:ext cx="571500" cy="5715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latin typeface="Arial Rounded MT Bold" pitchFamily="34" charset="0"/>
              </a:rPr>
              <a:t>5</a:t>
            </a:r>
            <a:endParaRPr lang="vi-VN" sz="3600" dirty="0"/>
          </a:p>
        </p:txBody>
      </p:sp>
      <p:sp>
        <p:nvSpPr>
          <p:cNvPr id="29" name="Oval 28"/>
          <p:cNvSpPr/>
          <p:nvPr/>
        </p:nvSpPr>
        <p:spPr>
          <a:xfrm>
            <a:off x="8132763" y="995363"/>
            <a:ext cx="571500" cy="5715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latin typeface="Arial Rounded MT Bold" pitchFamily="34" charset="0"/>
              </a:rPr>
              <a:t>6</a:t>
            </a:r>
            <a:endParaRPr lang="vi-VN" sz="3600" dirty="0"/>
          </a:p>
        </p:txBody>
      </p:sp>
      <p:sp>
        <p:nvSpPr>
          <p:cNvPr id="30" name="Oval 29"/>
          <p:cNvSpPr/>
          <p:nvPr/>
        </p:nvSpPr>
        <p:spPr>
          <a:xfrm>
            <a:off x="8134350" y="1009650"/>
            <a:ext cx="571500" cy="5715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latin typeface="Arial Rounded MT Bold" pitchFamily="34" charset="0"/>
              </a:rPr>
              <a:t>7</a:t>
            </a:r>
            <a:endParaRPr lang="vi-VN" sz="3600" dirty="0"/>
          </a:p>
        </p:txBody>
      </p:sp>
      <p:sp>
        <p:nvSpPr>
          <p:cNvPr id="31" name="Oval 30"/>
          <p:cNvSpPr/>
          <p:nvPr/>
        </p:nvSpPr>
        <p:spPr>
          <a:xfrm>
            <a:off x="8132763" y="995363"/>
            <a:ext cx="571500" cy="5715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latin typeface="Arial Rounded MT Bold" pitchFamily="34" charset="0"/>
              </a:rPr>
              <a:t>8</a:t>
            </a:r>
            <a:endParaRPr lang="vi-VN" sz="3600" dirty="0"/>
          </a:p>
        </p:txBody>
      </p:sp>
      <p:sp>
        <p:nvSpPr>
          <p:cNvPr id="32" name="Oval 31"/>
          <p:cNvSpPr/>
          <p:nvPr/>
        </p:nvSpPr>
        <p:spPr>
          <a:xfrm>
            <a:off x="8143875" y="1000125"/>
            <a:ext cx="571500" cy="5715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latin typeface="Arial Rounded MT Bold" pitchFamily="34" charset="0"/>
              </a:rPr>
              <a:t>9</a:t>
            </a:r>
            <a:endParaRPr lang="vi-VN" sz="3600" dirty="0"/>
          </a:p>
        </p:txBody>
      </p:sp>
      <p:sp>
        <p:nvSpPr>
          <p:cNvPr id="33" name="Oval 32"/>
          <p:cNvSpPr/>
          <p:nvPr/>
        </p:nvSpPr>
        <p:spPr>
          <a:xfrm>
            <a:off x="8143875" y="1000125"/>
            <a:ext cx="571500" cy="5715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latin typeface="Arial Rounded MT Bold" pitchFamily="34" charset="0"/>
              </a:rPr>
              <a:t>0</a:t>
            </a:r>
            <a:endParaRPr lang="vi-VN" sz="3600" dirty="0"/>
          </a:p>
        </p:txBody>
      </p:sp>
      <p:sp>
        <p:nvSpPr>
          <p:cNvPr id="28706" name="Text Box 34"/>
          <p:cNvSpPr txBox="1">
            <a:spLocks noChangeArrowheads="1"/>
          </p:cNvSpPr>
          <p:nvPr/>
        </p:nvSpPr>
        <p:spPr bwMode="auto">
          <a:xfrm>
            <a:off x="327025" y="2736850"/>
            <a:ext cx="838835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sz="2800">
                <a:solidFill>
                  <a:srgbClr val="000000"/>
                </a:solidFill>
              </a:rPr>
              <a:t>1/ Em có một ước mơ là sau này sẽ trở thành một bác sĩ để chữa bệnh giúp cho người dân nghèo ở quê hương em. Ba em bảo đó là một …………………</a:t>
            </a:r>
            <a:endParaRPr lang="vi-VN" altLang="vi-VN" sz="2800">
              <a:solidFill>
                <a:srgbClr val="000000"/>
              </a:solidFill>
            </a:endParaRPr>
          </a:p>
        </p:txBody>
      </p:sp>
      <p:pic>
        <p:nvPicPr>
          <p:cNvPr id="21521" name="Picture 36" descr="Bellcoll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381000"/>
            <a:ext cx="1295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709" name="Rectangle 37"/>
          <p:cNvSpPr>
            <a:spLocks noChangeArrowheads="1"/>
          </p:cNvSpPr>
          <p:nvPr/>
        </p:nvSpPr>
        <p:spPr bwMode="auto">
          <a:xfrm>
            <a:off x="457200" y="4343400"/>
            <a:ext cx="3505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altLang="vi-VN" b="1">
                <a:latin typeface="Arial" charset="0"/>
                <a:cs typeface="Arial" charset="0"/>
              </a:rPr>
              <a:t>  A. ước mơ nho nhỏ.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</a:pPr>
            <a:endParaRPr lang="en-US" altLang="vi-VN" b="1">
              <a:latin typeface="Arial" charset="0"/>
              <a:cs typeface="Arial" charset="0"/>
            </a:endParaRP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altLang="vi-VN" b="1">
                <a:latin typeface="Arial" charset="0"/>
                <a:cs typeface="Arial" charset="0"/>
              </a:rPr>
              <a:t>  C. ước mơ kì quặc.</a:t>
            </a:r>
            <a:endParaRPr lang="en-US" altLang="vi-VN" b="1">
              <a:cs typeface="Arial" charset="0"/>
            </a:endParaRPr>
          </a:p>
        </p:txBody>
      </p:sp>
      <p:sp>
        <p:nvSpPr>
          <p:cNvPr id="28711" name="Rectangle 39"/>
          <p:cNvSpPr>
            <a:spLocks noChangeArrowheads="1"/>
          </p:cNvSpPr>
          <p:nvPr/>
        </p:nvSpPr>
        <p:spPr bwMode="auto">
          <a:xfrm>
            <a:off x="633413" y="4648200"/>
            <a:ext cx="2871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altLang="vi-VN" b="1">
                <a:solidFill>
                  <a:srgbClr val="FF0000"/>
                </a:solidFill>
                <a:latin typeface="Arial" charset="0"/>
                <a:cs typeface="Arial" charset="0"/>
              </a:rPr>
              <a:t>B. ước mơ cao cả.</a:t>
            </a:r>
          </a:p>
        </p:txBody>
      </p:sp>
      <p:sp>
        <p:nvSpPr>
          <p:cNvPr id="21524" name="Text Box 40"/>
          <p:cNvSpPr txBox="1">
            <a:spLocks noChangeArrowheads="1"/>
          </p:cNvSpPr>
          <p:nvPr/>
        </p:nvSpPr>
        <p:spPr bwMode="auto">
          <a:xfrm>
            <a:off x="457200" y="1831975"/>
            <a:ext cx="77612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vi-VN" sz="2800" b="1">
                <a:solidFill>
                  <a:srgbClr val="0000FF"/>
                </a:solidFill>
              </a:rPr>
              <a:t>    Hãy chọn chữ đặt trước câu trả lời đúng nhất.</a:t>
            </a:r>
            <a:endParaRPr lang="vi-VN" altLang="vi-VN" sz="2800" b="1">
              <a:solidFill>
                <a:srgbClr val="0000FF"/>
              </a:solidFill>
            </a:endParaRPr>
          </a:p>
        </p:txBody>
      </p:sp>
      <p:sp>
        <p:nvSpPr>
          <p:cNvPr id="28713" name="Rectangle 41"/>
          <p:cNvSpPr>
            <a:spLocks noChangeArrowheads="1"/>
          </p:cNvSpPr>
          <p:nvPr/>
        </p:nvSpPr>
        <p:spPr bwMode="auto">
          <a:xfrm>
            <a:off x="609600" y="4724400"/>
            <a:ext cx="2871788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buClrTx/>
              <a:buSzTx/>
              <a:buFontTx/>
              <a:buNone/>
              <a:defRPr/>
            </a:pPr>
            <a:r>
              <a:rPr lang="en-US" altLang="vi-VN" sz="2400" b="1" dirty="0" smtClean="0">
                <a:latin typeface="Arial" panose="020B0604020202020204" pitchFamily="34" charset="0"/>
              </a:rPr>
              <a:t>B. </a:t>
            </a:r>
            <a:r>
              <a:rPr lang="en-US" altLang="vi-VN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ước</a:t>
            </a:r>
            <a:r>
              <a:rPr lang="en-US" altLang="vi-VN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 </a:t>
            </a:r>
            <a:r>
              <a:rPr lang="en-US" altLang="vi-VN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mơ</a:t>
            </a:r>
            <a:r>
              <a:rPr lang="en-US" altLang="vi-VN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 </a:t>
            </a:r>
            <a:r>
              <a:rPr lang="en-US" altLang="vi-VN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cao</a:t>
            </a:r>
            <a:r>
              <a:rPr lang="en-US" altLang="vi-VN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 </a:t>
            </a:r>
            <a:r>
              <a:rPr lang="en-US" altLang="vi-VN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cả</a:t>
            </a:r>
            <a:r>
              <a:rPr lang="en-US" altLang="vi-VN" sz="2400" b="1" dirty="0" smtClean="0">
                <a:latin typeface="Arial" panose="020B0604020202020204" pitchFamily="34" charset="0"/>
              </a:rPr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8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87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7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28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7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7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5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3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51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59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6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67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7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75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7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83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8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91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9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99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10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9" dur="500"/>
                                        <p:tgtEl>
                                          <p:spTgt spid="287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3" dur="500"/>
                                        <p:tgtEl>
                                          <p:spTgt spid="287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14" repeatCount="3000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audio>
              <p:cMediaNode>
                <p:cTn id="115" repeatCount="3000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6"/>
                </p:tgtEl>
              </p:cMediaNode>
            </p:audio>
          </p:childTnLst>
        </p:cTn>
      </p:par>
    </p:tnLst>
    <p:bldLst>
      <p:bldP spid="23" grpId="0" animBg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31" grpId="0" animBg="1"/>
      <p:bldP spid="31" grpId="1" animBg="1"/>
      <p:bldP spid="32" grpId="0" animBg="1"/>
      <p:bldP spid="32" grpId="1" animBg="1"/>
      <p:bldP spid="33" grpId="0" animBg="1"/>
      <p:bldP spid="33" grpId="1" animBg="1"/>
      <p:bldP spid="28706" grpId="0"/>
      <p:bldP spid="28711" grpId="0"/>
      <p:bldP spid="28713" grpId="0"/>
      <p:bldP spid="28713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530" name="Object 39"/>
          <p:cNvGraphicFramePr>
            <a:graphicFrameLocks noChangeAspect="1"/>
          </p:cNvGraphicFramePr>
          <p:nvPr/>
        </p:nvGraphicFramePr>
        <p:xfrm>
          <a:off x="2616200" y="1968500"/>
          <a:ext cx="914400" cy="198438"/>
        </p:xfrm>
        <a:graphic>
          <a:graphicData uri="http://schemas.openxmlformats.org/presentationml/2006/ole">
            <p:oleObj spid="_x0000_s22530" name="Equation" r:id="rId5" imgW="435285" imgH="677109" progId="Equation.DSMT4">
              <p:embed/>
            </p:oleObj>
          </a:graphicData>
        </a:graphic>
      </p:graphicFrame>
      <p:sp>
        <p:nvSpPr>
          <p:cNvPr id="113707" name="Text Box 43"/>
          <p:cNvSpPr txBox="1">
            <a:spLocks noChangeArrowheads="1"/>
          </p:cNvSpPr>
          <p:nvPr/>
        </p:nvSpPr>
        <p:spPr bwMode="auto">
          <a:xfrm>
            <a:off x="1357313" y="1233488"/>
            <a:ext cx="7786687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n-US" altLang="vi-VN" sz="2800">
                <a:latin typeface="Arial" charset="0"/>
                <a:cs typeface="Arial" charset="0"/>
              </a:rPr>
              <a:t>  </a:t>
            </a:r>
            <a:r>
              <a:rPr lang="en-US" altLang="vi-VN" sz="3200" b="1">
                <a:solidFill>
                  <a:srgbClr val="000000"/>
                </a:solidFill>
                <a:latin typeface="Arial" charset="0"/>
                <a:cs typeface="Arial" charset="0"/>
              </a:rPr>
              <a:t>Các từ cùng nghĩa với từ </a:t>
            </a:r>
            <a:r>
              <a:rPr lang="en-US" altLang="vi-VN" sz="3200" b="1">
                <a:solidFill>
                  <a:srgbClr val="FF0000"/>
                </a:solidFill>
                <a:latin typeface="Arial" charset="0"/>
                <a:cs typeface="Arial" charset="0"/>
              </a:rPr>
              <a:t>ước mơ </a:t>
            </a:r>
            <a:r>
              <a:rPr lang="en-US" altLang="vi-VN" sz="3200" b="1">
                <a:solidFill>
                  <a:srgbClr val="000000"/>
                </a:solidFill>
                <a:latin typeface="Arial" charset="0"/>
                <a:cs typeface="Arial" charset="0"/>
              </a:rPr>
              <a:t>là :</a:t>
            </a:r>
            <a:endParaRPr lang="vi-VN" altLang="vi-VN" sz="3200" b="1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grpSp>
        <p:nvGrpSpPr>
          <p:cNvPr id="113709" name="Group 45"/>
          <p:cNvGrpSpPr>
            <a:grpSpLocks/>
          </p:cNvGrpSpPr>
          <p:nvPr/>
        </p:nvGrpSpPr>
        <p:grpSpPr bwMode="auto">
          <a:xfrm>
            <a:off x="179388" y="930275"/>
            <a:ext cx="1143000" cy="1203325"/>
            <a:chOff x="2448" y="0"/>
            <a:chExt cx="720" cy="758"/>
          </a:xfrm>
        </p:grpSpPr>
        <p:grpSp>
          <p:nvGrpSpPr>
            <p:cNvPr id="22566" name="Group 46"/>
            <p:cNvGrpSpPr>
              <a:grpSpLocks/>
            </p:cNvGrpSpPr>
            <p:nvPr/>
          </p:nvGrpSpPr>
          <p:grpSpPr bwMode="auto">
            <a:xfrm>
              <a:off x="2448" y="0"/>
              <a:ext cx="720" cy="758"/>
              <a:chOff x="884" y="2523"/>
              <a:chExt cx="862" cy="862"/>
            </a:xfrm>
          </p:grpSpPr>
          <p:sp>
            <p:nvSpPr>
              <p:cNvPr id="22568" name="Oval 47"/>
              <p:cNvSpPr>
                <a:spLocks noChangeArrowheads="1"/>
              </p:cNvSpPr>
              <p:nvPr/>
            </p:nvSpPr>
            <p:spPr bwMode="gray">
              <a:xfrm>
                <a:off x="884" y="2523"/>
                <a:ext cx="862" cy="862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50000">
                    <a:srgbClr val="00CC66"/>
                  </a:gs>
                  <a:gs pos="100000">
                    <a:srgbClr val="FFFFFF"/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 eaLnBrk="1" hangingPunct="1"/>
                <a:endParaRPr lang="vi-VN" altLang="vi-VN">
                  <a:latin typeface="Arial" charset="0"/>
                  <a:cs typeface="Arial" charset="0"/>
                </a:endParaRPr>
              </a:p>
            </p:txBody>
          </p:sp>
          <p:sp>
            <p:nvSpPr>
              <p:cNvPr id="22569" name="Oval 48"/>
              <p:cNvSpPr>
                <a:spLocks noChangeArrowheads="1"/>
              </p:cNvSpPr>
              <p:nvPr/>
            </p:nvSpPr>
            <p:spPr bwMode="gray">
              <a:xfrm>
                <a:off x="884" y="2523"/>
                <a:ext cx="862" cy="862"/>
              </a:xfrm>
              <a:prstGeom prst="ellipse">
                <a:avLst/>
              </a:prstGeom>
              <a:gradFill rotWithShape="1">
                <a:gsLst>
                  <a:gs pos="0">
                    <a:srgbClr val="00CC66">
                      <a:alpha val="32001"/>
                    </a:srgbClr>
                  </a:gs>
                  <a:gs pos="100000">
                    <a:srgbClr val="000000">
                      <a:alpha val="89998"/>
                    </a:srgb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 eaLnBrk="1" hangingPunct="1"/>
                <a:endParaRPr lang="vi-VN" altLang="vi-VN">
                  <a:latin typeface="Arial" charset="0"/>
                  <a:cs typeface="Arial" charset="0"/>
                </a:endParaRPr>
              </a:p>
            </p:txBody>
          </p:sp>
          <p:sp>
            <p:nvSpPr>
              <p:cNvPr id="22570" name="Oval 49"/>
              <p:cNvSpPr>
                <a:spLocks noChangeArrowheads="1"/>
              </p:cNvSpPr>
              <p:nvPr/>
            </p:nvSpPr>
            <p:spPr bwMode="gray">
              <a:xfrm>
                <a:off x="940" y="2579"/>
                <a:ext cx="750" cy="750"/>
              </a:xfrm>
              <a:prstGeom prst="ellipse">
                <a:avLst/>
              </a:prstGeom>
              <a:gradFill rotWithShape="1">
                <a:gsLst>
                  <a:gs pos="0">
                    <a:srgbClr val="006E37"/>
                  </a:gs>
                  <a:gs pos="50000">
                    <a:srgbClr val="00CC66"/>
                  </a:gs>
                  <a:gs pos="100000">
                    <a:srgbClr val="006E37"/>
                  </a:gs>
                </a:gsLst>
                <a:lin ang="189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pPr eaLnBrk="1" hangingPunct="1"/>
                <a:endParaRPr lang="vi-VN" altLang="vi-VN">
                  <a:latin typeface="Arial" charset="0"/>
                  <a:cs typeface="Arial" charset="0"/>
                </a:endParaRPr>
              </a:p>
            </p:txBody>
          </p:sp>
          <p:sp>
            <p:nvSpPr>
              <p:cNvPr id="22571" name="Oval 50"/>
              <p:cNvSpPr>
                <a:spLocks noChangeArrowheads="1"/>
              </p:cNvSpPr>
              <p:nvPr/>
            </p:nvSpPr>
            <p:spPr bwMode="gray">
              <a:xfrm>
                <a:off x="941" y="2579"/>
                <a:ext cx="749" cy="750"/>
              </a:xfrm>
              <a:prstGeom prst="ellipse">
                <a:avLst/>
              </a:prstGeom>
              <a:gradFill rotWithShape="1">
                <a:gsLst>
                  <a:gs pos="0">
                    <a:srgbClr val="008241"/>
                  </a:gs>
                  <a:gs pos="100000">
                    <a:srgbClr val="00CC66">
                      <a:alpha val="0"/>
                    </a:srgb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pPr eaLnBrk="1" hangingPunct="1"/>
                <a:endParaRPr lang="vi-VN" altLang="vi-VN">
                  <a:latin typeface="Arial" charset="0"/>
                  <a:cs typeface="Arial" charset="0"/>
                </a:endParaRPr>
              </a:p>
            </p:txBody>
          </p:sp>
          <p:sp>
            <p:nvSpPr>
              <p:cNvPr id="22572" name="Oval 51"/>
              <p:cNvSpPr>
                <a:spLocks noChangeArrowheads="1"/>
              </p:cNvSpPr>
              <p:nvPr/>
            </p:nvSpPr>
            <p:spPr bwMode="gray">
              <a:xfrm>
                <a:off x="981" y="2617"/>
                <a:ext cx="674" cy="674"/>
              </a:xfrm>
              <a:prstGeom prst="ellipse">
                <a:avLst/>
              </a:prstGeom>
              <a:solidFill>
                <a:srgbClr val="333333"/>
              </a:soli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pPr eaLnBrk="1" hangingPunct="1"/>
                <a:endParaRPr lang="vi-VN" altLang="vi-VN">
                  <a:latin typeface="Arial" charset="0"/>
                  <a:cs typeface="Arial" charset="0"/>
                </a:endParaRPr>
              </a:p>
            </p:txBody>
          </p:sp>
          <p:sp>
            <p:nvSpPr>
              <p:cNvPr id="22573" name="Oval 52"/>
              <p:cNvSpPr>
                <a:spLocks noChangeArrowheads="1"/>
              </p:cNvSpPr>
              <p:nvPr/>
            </p:nvSpPr>
            <p:spPr bwMode="gray">
              <a:xfrm>
                <a:off x="992" y="2628"/>
                <a:ext cx="653" cy="653"/>
              </a:xfrm>
              <a:prstGeom prst="ellipse">
                <a:avLst/>
              </a:prstGeom>
              <a:gradFill rotWithShape="1">
                <a:gsLst>
                  <a:gs pos="0">
                    <a:srgbClr val="595959"/>
                  </a:gs>
                  <a:gs pos="100000">
                    <a:srgbClr val="C0C0C0"/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pPr eaLnBrk="1" hangingPunct="1"/>
                <a:endParaRPr lang="vi-VN" altLang="vi-VN">
                  <a:latin typeface="Arial" charset="0"/>
                  <a:cs typeface="Arial" charset="0"/>
                </a:endParaRPr>
              </a:p>
            </p:txBody>
          </p:sp>
          <p:sp>
            <p:nvSpPr>
              <p:cNvPr id="22574" name="Oval 53"/>
              <p:cNvSpPr>
                <a:spLocks noChangeArrowheads="1"/>
              </p:cNvSpPr>
              <p:nvPr/>
            </p:nvSpPr>
            <p:spPr bwMode="gray">
              <a:xfrm>
                <a:off x="1000" y="2632"/>
                <a:ext cx="637" cy="636"/>
              </a:xfrm>
              <a:prstGeom prst="ellipse">
                <a:avLst/>
              </a:prstGeom>
              <a:gradFill rotWithShape="1">
                <a:gsLst>
                  <a:gs pos="0">
                    <a:srgbClr val="C0C0C0">
                      <a:alpha val="0"/>
                    </a:srgbClr>
                  </a:gs>
                  <a:gs pos="100000">
                    <a:srgbClr val="E9E9E9"/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pPr eaLnBrk="1" hangingPunct="1"/>
                <a:endParaRPr lang="vi-VN" altLang="vi-VN">
                  <a:latin typeface="Arial" charset="0"/>
                  <a:cs typeface="Arial" charset="0"/>
                </a:endParaRPr>
              </a:p>
            </p:txBody>
          </p:sp>
          <p:sp>
            <p:nvSpPr>
              <p:cNvPr id="22575" name="Oval 54"/>
              <p:cNvSpPr>
                <a:spLocks noChangeArrowheads="1"/>
              </p:cNvSpPr>
              <p:nvPr/>
            </p:nvSpPr>
            <p:spPr bwMode="gray">
              <a:xfrm>
                <a:off x="1007" y="2638"/>
                <a:ext cx="606" cy="595"/>
              </a:xfrm>
              <a:prstGeom prst="ellipse">
                <a:avLst/>
              </a:prstGeom>
              <a:gradFill rotWithShape="1">
                <a:gsLst>
                  <a:gs pos="0">
                    <a:srgbClr val="989898"/>
                  </a:gs>
                  <a:gs pos="100000">
                    <a:srgbClr val="C0C0C0">
                      <a:alpha val="48000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pPr eaLnBrk="1" hangingPunct="1"/>
                <a:endParaRPr lang="vi-VN" altLang="vi-VN">
                  <a:latin typeface="Arial" charset="0"/>
                  <a:cs typeface="Arial" charset="0"/>
                </a:endParaRPr>
              </a:p>
            </p:txBody>
          </p:sp>
          <p:sp>
            <p:nvSpPr>
              <p:cNvPr id="22576" name="Oval 55"/>
              <p:cNvSpPr>
                <a:spLocks noChangeArrowheads="1"/>
              </p:cNvSpPr>
              <p:nvPr/>
            </p:nvSpPr>
            <p:spPr bwMode="gray">
              <a:xfrm>
                <a:off x="1042" y="2655"/>
                <a:ext cx="539" cy="483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C0C0C0">
                      <a:alpha val="37999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vi-VN" altLang="vi-VN" sz="1600"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22567" name="WordArt 56"/>
            <p:cNvSpPr>
              <a:spLocks noChangeArrowheads="1" noChangeShapeType="1" noTextEdit="1"/>
            </p:cNvSpPr>
            <p:nvPr/>
          </p:nvSpPr>
          <p:spPr bwMode="auto">
            <a:xfrm>
              <a:off x="2714" y="227"/>
              <a:ext cx="192" cy="31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3600" kern="10">
                  <a:ln w="9525">
                    <a:solidFill>
                      <a:srgbClr val="0000FF"/>
                    </a:solidFill>
                    <a:round/>
                    <a:headEnd/>
                    <a:tailEnd/>
                  </a:ln>
                  <a:solidFill>
                    <a:srgbClr val="99FF33"/>
                  </a:solidFill>
                  <a:latin typeface="Times New Roman"/>
                  <a:cs typeface="Times New Roman"/>
                </a:rPr>
                <a:t>2</a:t>
              </a:r>
            </a:p>
          </p:txBody>
        </p:sp>
      </p:grpSp>
      <p:sp>
        <p:nvSpPr>
          <p:cNvPr id="113733" name="Oval 69"/>
          <p:cNvSpPr>
            <a:spLocks noChangeArrowheads="1"/>
          </p:cNvSpPr>
          <p:nvPr/>
        </p:nvSpPr>
        <p:spPr bwMode="auto">
          <a:xfrm>
            <a:off x="261938" y="2276475"/>
            <a:ext cx="714375" cy="7207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r>
              <a:rPr lang="en-US" altLang="vi-VN" sz="2800" b="1">
                <a:latin typeface="Arial" charset="0"/>
                <a:cs typeface="Arial" charset="0"/>
              </a:rPr>
              <a:t>A</a:t>
            </a:r>
          </a:p>
        </p:txBody>
      </p:sp>
      <p:sp>
        <p:nvSpPr>
          <p:cNvPr id="113734" name="Oval 70"/>
          <p:cNvSpPr>
            <a:spLocks noChangeArrowheads="1"/>
          </p:cNvSpPr>
          <p:nvPr/>
        </p:nvSpPr>
        <p:spPr bwMode="auto">
          <a:xfrm>
            <a:off x="250825" y="4149725"/>
            <a:ext cx="714375" cy="7207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r>
              <a:rPr lang="en-US" altLang="vi-VN" sz="2800" b="1">
                <a:latin typeface="Arial" charset="0"/>
                <a:cs typeface="Arial" charset="0"/>
              </a:rPr>
              <a:t>C</a:t>
            </a:r>
          </a:p>
        </p:txBody>
      </p:sp>
      <p:sp>
        <p:nvSpPr>
          <p:cNvPr id="113735" name="Oval 71"/>
          <p:cNvSpPr>
            <a:spLocks noChangeArrowheads="1"/>
          </p:cNvSpPr>
          <p:nvPr/>
        </p:nvSpPr>
        <p:spPr bwMode="auto">
          <a:xfrm>
            <a:off x="261938" y="3213100"/>
            <a:ext cx="714375" cy="7207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r>
              <a:rPr lang="en-US" altLang="vi-VN" sz="2800" b="1">
                <a:latin typeface="Arial" charset="0"/>
                <a:cs typeface="Arial" charset="0"/>
              </a:rPr>
              <a:t>B</a:t>
            </a:r>
          </a:p>
        </p:txBody>
      </p:sp>
      <p:sp>
        <p:nvSpPr>
          <p:cNvPr id="113736" name="Rectangle 72"/>
          <p:cNvSpPr>
            <a:spLocks noChangeArrowheads="1"/>
          </p:cNvSpPr>
          <p:nvPr/>
        </p:nvSpPr>
        <p:spPr bwMode="auto">
          <a:xfrm>
            <a:off x="1127125" y="2349500"/>
            <a:ext cx="6122988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r>
              <a:rPr lang="en-US" altLang="vi-VN" sz="2800" b="1">
                <a:latin typeface="Arial" charset="0"/>
                <a:cs typeface="Arial" charset="0"/>
              </a:rPr>
              <a:t>mơ tưởng , ước vọng, ước lượng.</a:t>
            </a:r>
          </a:p>
        </p:txBody>
      </p:sp>
      <p:sp>
        <p:nvSpPr>
          <p:cNvPr id="113737" name="Rectangle 73"/>
          <p:cNvSpPr>
            <a:spLocks noChangeArrowheads="1"/>
          </p:cNvSpPr>
          <p:nvPr/>
        </p:nvSpPr>
        <p:spPr bwMode="auto">
          <a:xfrm>
            <a:off x="1127125" y="3213100"/>
            <a:ext cx="6122988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r>
              <a:rPr lang="en-US" altLang="vi-VN" sz="2800" b="1">
                <a:latin typeface="Arial" charset="0"/>
                <a:cs typeface="Arial" charset="0"/>
              </a:rPr>
              <a:t>mơ mộng,mơ màng, ước muốn. </a:t>
            </a:r>
          </a:p>
        </p:txBody>
      </p:sp>
      <p:sp>
        <p:nvSpPr>
          <p:cNvPr id="113738" name="Rectangle 74"/>
          <p:cNvSpPr>
            <a:spLocks noChangeArrowheads="1"/>
          </p:cNvSpPr>
          <p:nvPr/>
        </p:nvSpPr>
        <p:spPr bwMode="auto">
          <a:xfrm>
            <a:off x="1127125" y="4221163"/>
            <a:ext cx="6137275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r>
              <a:rPr lang="en-US" altLang="vi-VN" sz="2800" b="1">
                <a:latin typeface="Arial" charset="0"/>
                <a:cs typeface="Arial" charset="0"/>
              </a:rPr>
              <a:t>mơ ước, ước ao,  ước mong.</a:t>
            </a:r>
          </a:p>
        </p:txBody>
      </p:sp>
      <p:sp>
        <p:nvSpPr>
          <p:cNvPr id="113739" name="Oval 75"/>
          <p:cNvSpPr>
            <a:spLocks noChangeArrowheads="1"/>
          </p:cNvSpPr>
          <p:nvPr/>
        </p:nvSpPr>
        <p:spPr bwMode="auto">
          <a:xfrm>
            <a:off x="250825" y="4149725"/>
            <a:ext cx="714375" cy="7207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r>
              <a:rPr lang="en-US" altLang="vi-VN" sz="2800" b="1">
                <a:latin typeface="Arial" charset="0"/>
                <a:cs typeface="Arial" charset="0"/>
              </a:rPr>
              <a:t>C</a:t>
            </a:r>
          </a:p>
        </p:txBody>
      </p:sp>
      <p:sp>
        <p:nvSpPr>
          <p:cNvPr id="22540" name="Oval 2"/>
          <p:cNvSpPr>
            <a:spLocks noChangeArrowheads="1"/>
          </p:cNvSpPr>
          <p:nvPr/>
        </p:nvSpPr>
        <p:spPr bwMode="auto">
          <a:xfrm rot="-933412">
            <a:off x="7297738" y="4572000"/>
            <a:ext cx="431800" cy="352425"/>
          </a:xfrm>
          <a:prstGeom prst="ellipse">
            <a:avLst/>
          </a:prstGeom>
          <a:gradFill rotWithShape="1">
            <a:gsLst>
              <a:gs pos="0">
                <a:srgbClr val="007400"/>
              </a:gs>
              <a:gs pos="50000">
                <a:srgbClr val="009900"/>
              </a:gs>
              <a:gs pos="100000">
                <a:srgbClr val="007400"/>
              </a:gs>
            </a:gsLst>
            <a:lin ang="0" scaled="1"/>
          </a:gradFill>
          <a:ln w="9525">
            <a:solidFill>
              <a:srgbClr val="0099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vi-VN" altLang="vi-VN">
              <a:latin typeface="Arial" charset="0"/>
              <a:cs typeface="Arial" charset="0"/>
            </a:endParaRPr>
          </a:p>
        </p:txBody>
      </p:sp>
      <p:sp>
        <p:nvSpPr>
          <p:cNvPr id="22541" name="Oval 3"/>
          <p:cNvSpPr>
            <a:spLocks noChangeArrowheads="1"/>
          </p:cNvSpPr>
          <p:nvPr/>
        </p:nvSpPr>
        <p:spPr bwMode="auto">
          <a:xfrm>
            <a:off x="7250113" y="6708775"/>
            <a:ext cx="1676400" cy="176213"/>
          </a:xfrm>
          <a:prstGeom prst="ellipse">
            <a:avLst/>
          </a:prstGeom>
          <a:gradFill rotWithShape="1">
            <a:gsLst>
              <a:gs pos="0">
                <a:srgbClr val="008000"/>
              </a:gs>
              <a:gs pos="50000">
                <a:srgbClr val="000000"/>
              </a:gs>
              <a:gs pos="100000">
                <a:srgbClr val="008000"/>
              </a:gs>
            </a:gsLst>
            <a:lin ang="5400000" scaled="1"/>
          </a:gradFill>
          <a:ln w="9525">
            <a:solidFill>
              <a:srgbClr val="008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vi-VN" altLang="vi-VN">
              <a:latin typeface="Arial" charset="0"/>
              <a:cs typeface="Arial" charset="0"/>
            </a:endParaRPr>
          </a:p>
        </p:txBody>
      </p:sp>
      <p:sp>
        <p:nvSpPr>
          <p:cNvPr id="22542" name="Oval 4"/>
          <p:cNvSpPr>
            <a:spLocks noChangeArrowheads="1"/>
          </p:cNvSpPr>
          <p:nvPr/>
        </p:nvSpPr>
        <p:spPr bwMode="auto">
          <a:xfrm rot="546664">
            <a:off x="8399463" y="4572000"/>
            <a:ext cx="431800" cy="352425"/>
          </a:xfrm>
          <a:prstGeom prst="ellipse">
            <a:avLst/>
          </a:prstGeom>
          <a:gradFill rotWithShape="1">
            <a:gsLst>
              <a:gs pos="0">
                <a:srgbClr val="007400"/>
              </a:gs>
              <a:gs pos="50000">
                <a:srgbClr val="009900"/>
              </a:gs>
              <a:gs pos="100000">
                <a:srgbClr val="007400"/>
              </a:gs>
            </a:gsLst>
            <a:lin ang="0" scaled="1"/>
          </a:gradFill>
          <a:ln w="9525">
            <a:solidFill>
              <a:srgbClr val="0099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vi-VN" altLang="vi-VN">
              <a:latin typeface="Arial" charset="0"/>
              <a:cs typeface="Arial" charset="0"/>
            </a:endParaRPr>
          </a:p>
        </p:txBody>
      </p:sp>
      <p:sp>
        <p:nvSpPr>
          <p:cNvPr id="22543" name="Oval 5"/>
          <p:cNvSpPr>
            <a:spLocks noChangeArrowheads="1"/>
          </p:cNvSpPr>
          <p:nvPr/>
        </p:nvSpPr>
        <p:spPr bwMode="gray">
          <a:xfrm>
            <a:off x="7010400" y="4689475"/>
            <a:ext cx="2133600" cy="209391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50000">
                <a:srgbClr val="00CC66"/>
              </a:gs>
              <a:gs pos="100000">
                <a:srgbClr val="FFFFFF"/>
              </a:gs>
            </a:gsLst>
            <a:lin ang="2700000" scaled="1"/>
          </a:gradFill>
          <a:ln w="38100" algn="ctr">
            <a:noFill/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1" hangingPunct="1"/>
            <a:endParaRPr lang="vi-VN" altLang="vi-VN">
              <a:latin typeface="Arial" charset="0"/>
              <a:cs typeface="Arial" charset="0"/>
            </a:endParaRPr>
          </a:p>
        </p:txBody>
      </p:sp>
      <p:sp>
        <p:nvSpPr>
          <p:cNvPr id="22544" name="Oval 6"/>
          <p:cNvSpPr>
            <a:spLocks noChangeArrowheads="1"/>
          </p:cNvSpPr>
          <p:nvPr/>
        </p:nvSpPr>
        <p:spPr bwMode="gray">
          <a:xfrm>
            <a:off x="7148513" y="4841875"/>
            <a:ext cx="1857375" cy="1824038"/>
          </a:xfrm>
          <a:prstGeom prst="ellipse">
            <a:avLst/>
          </a:prstGeom>
          <a:gradFill rotWithShape="1">
            <a:gsLst>
              <a:gs pos="0">
                <a:srgbClr val="006E37"/>
              </a:gs>
              <a:gs pos="50000">
                <a:srgbClr val="00CC66"/>
              </a:gs>
              <a:gs pos="100000">
                <a:srgbClr val="006E37"/>
              </a:gs>
            </a:gsLst>
            <a:lin ang="18900000" scaled="1"/>
          </a:gradFill>
          <a:ln w="38100" algn="ctr">
            <a:noFill/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pPr eaLnBrk="1" hangingPunct="1"/>
            <a:endParaRPr lang="vi-VN" altLang="vi-VN">
              <a:latin typeface="Arial" charset="0"/>
              <a:cs typeface="Arial" charset="0"/>
            </a:endParaRPr>
          </a:p>
        </p:txBody>
      </p:sp>
      <p:sp>
        <p:nvSpPr>
          <p:cNvPr id="22545" name="Oval 7"/>
          <p:cNvSpPr>
            <a:spLocks noChangeArrowheads="1"/>
          </p:cNvSpPr>
          <p:nvPr/>
        </p:nvSpPr>
        <p:spPr bwMode="gray">
          <a:xfrm>
            <a:off x="7289800" y="5033963"/>
            <a:ext cx="1854200" cy="1824037"/>
          </a:xfrm>
          <a:prstGeom prst="ellipse">
            <a:avLst/>
          </a:prstGeom>
          <a:gradFill rotWithShape="1">
            <a:gsLst>
              <a:gs pos="0">
                <a:srgbClr val="008241"/>
              </a:gs>
              <a:gs pos="100000">
                <a:srgbClr val="00CC66">
                  <a:alpha val="0"/>
                </a:srgbClr>
              </a:gs>
            </a:gsLst>
            <a:lin ang="2700000" scaled="1"/>
          </a:gradFill>
          <a:ln w="38100" algn="ctr">
            <a:noFill/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pPr eaLnBrk="1" hangingPunct="1"/>
            <a:endParaRPr lang="vi-VN" altLang="vi-VN">
              <a:latin typeface="Arial" charset="0"/>
              <a:cs typeface="Arial" charset="0"/>
            </a:endParaRPr>
          </a:p>
        </p:txBody>
      </p:sp>
      <p:sp>
        <p:nvSpPr>
          <p:cNvPr id="22546" name="Oval 8"/>
          <p:cNvSpPr>
            <a:spLocks noChangeArrowheads="1"/>
          </p:cNvSpPr>
          <p:nvPr/>
        </p:nvSpPr>
        <p:spPr bwMode="gray">
          <a:xfrm>
            <a:off x="7250113" y="4918075"/>
            <a:ext cx="1668462" cy="1636713"/>
          </a:xfrm>
          <a:prstGeom prst="ellipse">
            <a:avLst/>
          </a:prstGeom>
          <a:solidFill>
            <a:srgbClr val="333333"/>
          </a:solidFill>
          <a:ln w="38100" algn="ctr">
            <a:noFill/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pPr eaLnBrk="1" hangingPunct="1"/>
            <a:endParaRPr lang="vi-VN" altLang="vi-VN">
              <a:latin typeface="Arial" charset="0"/>
              <a:cs typeface="Arial" charset="0"/>
            </a:endParaRPr>
          </a:p>
        </p:txBody>
      </p:sp>
      <p:sp>
        <p:nvSpPr>
          <p:cNvPr id="22547" name="Oval 9"/>
          <p:cNvSpPr>
            <a:spLocks noChangeArrowheads="1"/>
          </p:cNvSpPr>
          <p:nvPr/>
        </p:nvSpPr>
        <p:spPr bwMode="gray">
          <a:xfrm>
            <a:off x="7277100" y="4945063"/>
            <a:ext cx="1617663" cy="1585912"/>
          </a:xfrm>
          <a:prstGeom prst="ellipse">
            <a:avLst/>
          </a:prstGeom>
          <a:gradFill rotWithShape="1">
            <a:gsLst>
              <a:gs pos="0">
                <a:srgbClr val="595959"/>
              </a:gs>
              <a:gs pos="100000">
                <a:srgbClr val="C0C0C0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vert="eaVert" wrap="none" anchor="ctr"/>
          <a:lstStyle/>
          <a:p>
            <a:pPr eaLnBrk="1" hangingPunct="1"/>
            <a:endParaRPr lang="vi-VN" altLang="vi-VN">
              <a:latin typeface="Arial" charset="0"/>
              <a:cs typeface="Arial" charset="0"/>
            </a:endParaRPr>
          </a:p>
        </p:txBody>
      </p:sp>
      <p:sp>
        <p:nvSpPr>
          <p:cNvPr id="22548" name="Oval 10"/>
          <p:cNvSpPr>
            <a:spLocks noChangeArrowheads="1"/>
          </p:cNvSpPr>
          <p:nvPr/>
        </p:nvSpPr>
        <p:spPr bwMode="gray">
          <a:xfrm>
            <a:off x="7297738" y="4953000"/>
            <a:ext cx="1576387" cy="1546225"/>
          </a:xfrm>
          <a:prstGeom prst="ellipse">
            <a:avLst/>
          </a:prstGeom>
          <a:gradFill rotWithShape="1">
            <a:gsLst>
              <a:gs pos="0">
                <a:srgbClr val="C0C0C0">
                  <a:alpha val="0"/>
                </a:srgbClr>
              </a:gs>
              <a:gs pos="100000">
                <a:srgbClr val="E9E9E9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vert="eaVert" wrap="none" anchor="ctr"/>
          <a:lstStyle/>
          <a:p>
            <a:pPr eaLnBrk="1" hangingPunct="1"/>
            <a:endParaRPr lang="vi-VN" altLang="vi-VN">
              <a:latin typeface="Arial" charset="0"/>
              <a:cs typeface="Arial" charset="0"/>
            </a:endParaRPr>
          </a:p>
        </p:txBody>
      </p:sp>
      <p:sp>
        <p:nvSpPr>
          <p:cNvPr id="22549" name="Oval 11"/>
          <p:cNvSpPr>
            <a:spLocks noChangeArrowheads="1"/>
          </p:cNvSpPr>
          <p:nvPr/>
        </p:nvSpPr>
        <p:spPr bwMode="gray">
          <a:xfrm>
            <a:off x="7315200" y="4968875"/>
            <a:ext cx="1500188" cy="1444625"/>
          </a:xfrm>
          <a:prstGeom prst="ellipse">
            <a:avLst/>
          </a:prstGeom>
          <a:gradFill rotWithShape="1">
            <a:gsLst>
              <a:gs pos="0">
                <a:srgbClr val="989898"/>
              </a:gs>
              <a:gs pos="100000">
                <a:srgbClr val="C0C0C0">
                  <a:alpha val="48000"/>
                </a:srgb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vert="eaVert" wrap="none" anchor="ctr"/>
          <a:lstStyle/>
          <a:p>
            <a:pPr eaLnBrk="1" hangingPunct="1"/>
            <a:endParaRPr lang="vi-VN" altLang="vi-VN">
              <a:latin typeface="Arial" charset="0"/>
              <a:cs typeface="Arial" charset="0"/>
            </a:endParaRPr>
          </a:p>
        </p:txBody>
      </p:sp>
      <p:sp>
        <p:nvSpPr>
          <p:cNvPr id="22550" name="Oval 12"/>
          <p:cNvSpPr>
            <a:spLocks noChangeArrowheads="1"/>
          </p:cNvSpPr>
          <p:nvPr/>
        </p:nvSpPr>
        <p:spPr bwMode="gray">
          <a:xfrm>
            <a:off x="7400925" y="5010150"/>
            <a:ext cx="1335088" cy="11731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C0C0C0">
                  <a:alpha val="37999"/>
                </a:srgb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vert="eaVert" wrap="none" anchor="ctr"/>
          <a:lstStyle/>
          <a:p>
            <a:pPr eaLnBrk="1" hangingPunct="1"/>
            <a:endParaRPr lang="vi-VN" altLang="vi-VN">
              <a:latin typeface="Arial" charset="0"/>
              <a:cs typeface="Arial" charset="0"/>
            </a:endParaRPr>
          </a:p>
        </p:txBody>
      </p:sp>
      <p:sp>
        <p:nvSpPr>
          <p:cNvPr id="65" name="Oval 13"/>
          <p:cNvSpPr>
            <a:spLocks noChangeArrowheads="1"/>
          </p:cNvSpPr>
          <p:nvPr/>
        </p:nvSpPr>
        <p:spPr bwMode="auto">
          <a:xfrm>
            <a:off x="7321550" y="4924425"/>
            <a:ext cx="1628775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r>
              <a:rPr lang="en-US" altLang="vi-VN" sz="4800">
                <a:solidFill>
                  <a:srgbClr val="FF3300"/>
                </a:solidFill>
                <a:latin typeface=".VnVogue" pitchFamily="34" charset="0"/>
                <a:cs typeface="Arial" charset="0"/>
              </a:rPr>
              <a:t>HÕt</a:t>
            </a:r>
          </a:p>
          <a:p>
            <a:pPr eaLnBrk="1" hangingPunct="1"/>
            <a:r>
              <a:rPr lang="en-US" altLang="vi-VN" sz="4800">
                <a:solidFill>
                  <a:srgbClr val="FF3300"/>
                </a:solidFill>
                <a:latin typeface=".VnVogue" pitchFamily="34" charset="0"/>
                <a:cs typeface="Arial" charset="0"/>
              </a:rPr>
              <a:t>giê</a:t>
            </a:r>
          </a:p>
        </p:txBody>
      </p:sp>
      <p:sp>
        <p:nvSpPr>
          <p:cNvPr id="66" name="Oval 14"/>
          <p:cNvSpPr>
            <a:spLocks noChangeArrowheads="1"/>
          </p:cNvSpPr>
          <p:nvPr/>
        </p:nvSpPr>
        <p:spPr bwMode="auto">
          <a:xfrm>
            <a:off x="7321550" y="4949825"/>
            <a:ext cx="1628775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r>
              <a:rPr lang="en-US" altLang="vi-VN" sz="10000">
                <a:solidFill>
                  <a:srgbClr val="FF3300"/>
                </a:solidFill>
                <a:latin typeface=".VnVogue" pitchFamily="34" charset="0"/>
                <a:cs typeface="Arial" charset="0"/>
              </a:rPr>
              <a:t>1</a:t>
            </a:r>
          </a:p>
        </p:txBody>
      </p:sp>
      <p:sp>
        <p:nvSpPr>
          <p:cNvPr id="67" name="Oval 15"/>
          <p:cNvSpPr>
            <a:spLocks noChangeArrowheads="1"/>
          </p:cNvSpPr>
          <p:nvPr/>
        </p:nvSpPr>
        <p:spPr bwMode="auto">
          <a:xfrm>
            <a:off x="7273925" y="4924425"/>
            <a:ext cx="1628775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r>
              <a:rPr lang="en-US" altLang="vi-VN" sz="10000">
                <a:solidFill>
                  <a:srgbClr val="FF3300"/>
                </a:solidFill>
                <a:latin typeface=".VnVogue" pitchFamily="34" charset="0"/>
                <a:cs typeface="Arial" charset="0"/>
              </a:rPr>
              <a:t>2</a:t>
            </a:r>
          </a:p>
        </p:txBody>
      </p:sp>
      <p:sp>
        <p:nvSpPr>
          <p:cNvPr id="68" name="Oval 17"/>
          <p:cNvSpPr>
            <a:spLocks noChangeArrowheads="1"/>
          </p:cNvSpPr>
          <p:nvPr/>
        </p:nvSpPr>
        <p:spPr bwMode="auto">
          <a:xfrm>
            <a:off x="7280275" y="4929188"/>
            <a:ext cx="1628775" cy="1611312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r>
              <a:rPr lang="en-US" altLang="vi-VN" sz="10000">
                <a:solidFill>
                  <a:srgbClr val="FF3300"/>
                </a:solidFill>
                <a:latin typeface=".VnVogue" pitchFamily="34" charset="0"/>
                <a:cs typeface="Arial" charset="0"/>
              </a:rPr>
              <a:t>4</a:t>
            </a:r>
          </a:p>
        </p:txBody>
      </p:sp>
      <p:sp>
        <p:nvSpPr>
          <p:cNvPr id="69" name="Oval 18"/>
          <p:cNvSpPr>
            <a:spLocks noChangeArrowheads="1"/>
          </p:cNvSpPr>
          <p:nvPr/>
        </p:nvSpPr>
        <p:spPr bwMode="auto">
          <a:xfrm>
            <a:off x="7321550" y="4948238"/>
            <a:ext cx="1628775" cy="1611312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r>
              <a:rPr lang="en-US" altLang="vi-VN" sz="10000">
                <a:solidFill>
                  <a:srgbClr val="FF3300"/>
                </a:solidFill>
                <a:latin typeface=".VnVogue" pitchFamily="34" charset="0"/>
                <a:cs typeface="Arial" charset="0"/>
              </a:rPr>
              <a:t>5</a:t>
            </a:r>
          </a:p>
        </p:txBody>
      </p:sp>
      <p:sp>
        <p:nvSpPr>
          <p:cNvPr id="70" name="Oval 19"/>
          <p:cNvSpPr>
            <a:spLocks noChangeArrowheads="1"/>
          </p:cNvSpPr>
          <p:nvPr/>
        </p:nvSpPr>
        <p:spPr bwMode="auto">
          <a:xfrm>
            <a:off x="7292975" y="4929188"/>
            <a:ext cx="1628775" cy="1611312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r>
              <a:rPr lang="en-US" altLang="vi-VN" sz="10000">
                <a:solidFill>
                  <a:srgbClr val="FF3300"/>
                </a:solidFill>
                <a:latin typeface=".VnVogue" pitchFamily="34" charset="0"/>
                <a:cs typeface="Arial" charset="0"/>
              </a:rPr>
              <a:t>6</a:t>
            </a:r>
          </a:p>
        </p:txBody>
      </p:sp>
      <p:sp>
        <p:nvSpPr>
          <p:cNvPr id="71" name="Oval 20"/>
          <p:cNvSpPr>
            <a:spLocks noChangeArrowheads="1"/>
          </p:cNvSpPr>
          <p:nvPr/>
        </p:nvSpPr>
        <p:spPr bwMode="auto">
          <a:xfrm>
            <a:off x="7280275" y="4929188"/>
            <a:ext cx="1628775" cy="1611312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r>
              <a:rPr lang="en-US" altLang="vi-VN" sz="10000">
                <a:solidFill>
                  <a:srgbClr val="FF3300"/>
                </a:solidFill>
                <a:latin typeface=".VnVogue" pitchFamily="34" charset="0"/>
                <a:cs typeface="Arial" charset="0"/>
              </a:rPr>
              <a:t>7</a:t>
            </a:r>
          </a:p>
        </p:txBody>
      </p:sp>
      <p:sp>
        <p:nvSpPr>
          <p:cNvPr id="72" name="Oval 21"/>
          <p:cNvSpPr>
            <a:spLocks noChangeArrowheads="1"/>
          </p:cNvSpPr>
          <p:nvPr/>
        </p:nvSpPr>
        <p:spPr bwMode="auto">
          <a:xfrm>
            <a:off x="7273925" y="4929188"/>
            <a:ext cx="1628775" cy="1611312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r>
              <a:rPr lang="en-US" altLang="vi-VN" sz="10000">
                <a:solidFill>
                  <a:srgbClr val="FF3300"/>
                </a:solidFill>
                <a:latin typeface=".VnVogue" pitchFamily="34" charset="0"/>
                <a:cs typeface="Arial" charset="0"/>
              </a:rPr>
              <a:t>8</a:t>
            </a:r>
          </a:p>
        </p:txBody>
      </p:sp>
      <p:sp>
        <p:nvSpPr>
          <p:cNvPr id="73" name="Oval 22"/>
          <p:cNvSpPr>
            <a:spLocks noChangeArrowheads="1"/>
          </p:cNvSpPr>
          <p:nvPr/>
        </p:nvSpPr>
        <p:spPr bwMode="auto">
          <a:xfrm>
            <a:off x="7321550" y="4959350"/>
            <a:ext cx="1628775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r>
              <a:rPr lang="en-US" altLang="vi-VN" sz="10000">
                <a:solidFill>
                  <a:srgbClr val="FF3300"/>
                </a:solidFill>
                <a:latin typeface=".VnVogue" pitchFamily="34" charset="0"/>
                <a:cs typeface="Arial" charset="0"/>
              </a:rPr>
              <a:t>9</a:t>
            </a:r>
          </a:p>
        </p:txBody>
      </p:sp>
      <p:sp>
        <p:nvSpPr>
          <p:cNvPr id="74" name="Oval 23"/>
          <p:cNvSpPr>
            <a:spLocks noChangeArrowheads="1"/>
          </p:cNvSpPr>
          <p:nvPr/>
        </p:nvSpPr>
        <p:spPr bwMode="auto">
          <a:xfrm>
            <a:off x="7305675" y="4929188"/>
            <a:ext cx="1628775" cy="1611312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r>
              <a:rPr lang="en-US" altLang="vi-VN" sz="10000">
                <a:solidFill>
                  <a:srgbClr val="FF3300"/>
                </a:solidFill>
                <a:latin typeface=".VnVogue" pitchFamily="34" charset="0"/>
                <a:cs typeface="Arial" charset="0"/>
              </a:rPr>
              <a:t>10</a:t>
            </a:r>
          </a:p>
        </p:txBody>
      </p:sp>
      <p:sp>
        <p:nvSpPr>
          <p:cNvPr id="75" name="Oval 40"/>
          <p:cNvSpPr>
            <a:spLocks noChangeArrowheads="1"/>
          </p:cNvSpPr>
          <p:nvPr/>
        </p:nvSpPr>
        <p:spPr bwMode="auto">
          <a:xfrm>
            <a:off x="7289800" y="4924425"/>
            <a:ext cx="1628775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r>
              <a:rPr lang="en-US" altLang="vi-VN" sz="10000">
                <a:solidFill>
                  <a:srgbClr val="FF3300"/>
                </a:solidFill>
                <a:latin typeface=".VnVogue" pitchFamily="34" charset="0"/>
                <a:cs typeface="Arial" charset="0"/>
              </a:rPr>
              <a:t>11</a:t>
            </a:r>
          </a:p>
        </p:txBody>
      </p:sp>
      <p:sp>
        <p:nvSpPr>
          <p:cNvPr id="76" name="Oval 41"/>
          <p:cNvSpPr>
            <a:spLocks noChangeArrowheads="1"/>
          </p:cNvSpPr>
          <p:nvPr/>
        </p:nvSpPr>
        <p:spPr bwMode="auto">
          <a:xfrm>
            <a:off x="7273925" y="4924425"/>
            <a:ext cx="1628775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r>
              <a:rPr lang="en-US" altLang="vi-VN" sz="10000">
                <a:solidFill>
                  <a:srgbClr val="FF3300"/>
                </a:solidFill>
                <a:latin typeface=".VnVogue" pitchFamily="34" charset="0"/>
                <a:cs typeface="Arial" charset="0"/>
              </a:rPr>
              <a:t>12</a:t>
            </a:r>
          </a:p>
        </p:txBody>
      </p:sp>
      <p:sp>
        <p:nvSpPr>
          <p:cNvPr id="77" name="Oval 42"/>
          <p:cNvSpPr>
            <a:spLocks noChangeArrowheads="1"/>
          </p:cNvSpPr>
          <p:nvPr/>
        </p:nvSpPr>
        <p:spPr bwMode="auto">
          <a:xfrm>
            <a:off x="7283450" y="4924425"/>
            <a:ext cx="1628775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r>
              <a:rPr lang="en-US" altLang="vi-VN" sz="10000">
                <a:solidFill>
                  <a:srgbClr val="FF3300"/>
                </a:solidFill>
                <a:latin typeface=".VnVogue" pitchFamily="34" charset="0"/>
                <a:cs typeface="Arial" charset="0"/>
              </a:rPr>
              <a:t>13</a:t>
            </a:r>
          </a:p>
        </p:txBody>
      </p:sp>
      <p:sp>
        <p:nvSpPr>
          <p:cNvPr id="78" name="Oval 43"/>
          <p:cNvSpPr>
            <a:spLocks noChangeArrowheads="1"/>
          </p:cNvSpPr>
          <p:nvPr/>
        </p:nvSpPr>
        <p:spPr bwMode="auto">
          <a:xfrm>
            <a:off x="7305675" y="4949825"/>
            <a:ext cx="1603375" cy="1609725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r>
              <a:rPr lang="en-US" altLang="vi-VN" sz="10000">
                <a:solidFill>
                  <a:srgbClr val="FF3300"/>
                </a:solidFill>
                <a:latin typeface=".VnVogue" pitchFamily="34" charset="0"/>
                <a:cs typeface="Arial" charset="0"/>
              </a:rPr>
              <a:t>14</a:t>
            </a:r>
          </a:p>
        </p:txBody>
      </p:sp>
      <p:sp>
        <p:nvSpPr>
          <p:cNvPr id="79" name="Oval 44"/>
          <p:cNvSpPr>
            <a:spLocks noChangeArrowheads="1"/>
          </p:cNvSpPr>
          <p:nvPr/>
        </p:nvSpPr>
        <p:spPr bwMode="auto">
          <a:xfrm>
            <a:off x="7289800" y="4959350"/>
            <a:ext cx="1628775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r>
              <a:rPr lang="en-US" altLang="vi-VN" sz="10000">
                <a:solidFill>
                  <a:srgbClr val="FF3300"/>
                </a:solidFill>
                <a:latin typeface=".VnVogue" pitchFamily="34" charset="0"/>
                <a:cs typeface="Arial" charset="0"/>
              </a:rPr>
              <a:t>15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13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137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1137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113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13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113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113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113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113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3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6" presetID="4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7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0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4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5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8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9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52" presetID="4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3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56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7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60" presetID="4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1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64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68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9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72" presetID="4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3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96000"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76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7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80" presetID="4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1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96000"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84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5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88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shreg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6" dur="2000"/>
                                        <p:tgtEl>
                                          <p:spTgt spid="113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707" grpId="0"/>
      <p:bldP spid="113733" grpId="0" animBg="1"/>
      <p:bldP spid="113734" grpId="0" animBg="1"/>
      <p:bldP spid="113735" grpId="0" animBg="1"/>
      <p:bldP spid="113736" grpId="0" animBg="1"/>
      <p:bldP spid="113737" grpId="0" animBg="1"/>
      <p:bldP spid="113738" grpId="0" animBg="1"/>
      <p:bldP spid="113739" grpId="0" animBg="1"/>
      <p:bldP spid="65" grpId="0" animBg="1"/>
      <p:bldP spid="66" grpId="0" animBg="1"/>
      <p:bldP spid="68" grpId="0" animBg="1"/>
      <p:bldP spid="70" grpId="0" animBg="1"/>
      <p:bldP spid="71" grpId="0" animBg="1"/>
      <p:bldP spid="73" grpId="0" animBg="1"/>
      <p:bldP spid="75" grpId="0" animBg="1"/>
      <p:bldP spid="76" grpId="0" animBg="1"/>
      <p:bldP spid="77" grpId="0" animBg="1"/>
      <p:bldP spid="7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ing3386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ringin.wav"/>
          </p:nvPr>
        </p:nvPicPr>
        <p:blipFill>
          <a:blip r:embed="rId5"/>
          <a:srcRect/>
          <a:stretch>
            <a:fillRect/>
          </a:stretch>
        </p:blipFill>
        <p:spPr bwMode="auto">
          <a:xfrm>
            <a:off x="8877300" y="-482600"/>
            <a:ext cx="60325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ring3387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ringin.wav"/>
          </p:nvPr>
        </p:nvPicPr>
        <p:blipFill>
          <a:blip r:embed="rId5"/>
          <a:srcRect/>
          <a:stretch>
            <a:fillRect/>
          </a:stretch>
        </p:blipFill>
        <p:spPr bwMode="auto">
          <a:xfrm>
            <a:off x="8818563" y="-642938"/>
            <a:ext cx="60325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6" name="Picture 115" descr="ALRMCLOK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001000" y="754063"/>
            <a:ext cx="855663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Oval 22"/>
          <p:cNvSpPr/>
          <p:nvPr/>
        </p:nvSpPr>
        <p:spPr>
          <a:xfrm>
            <a:off x="8121650" y="995363"/>
            <a:ext cx="571500" cy="5715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latin typeface="Arial Rounded MT Bold" pitchFamily="34" charset="0"/>
              </a:rPr>
              <a:t>0</a:t>
            </a:r>
            <a:endParaRPr lang="vi-VN" sz="3600" dirty="0"/>
          </a:p>
        </p:txBody>
      </p:sp>
      <p:sp>
        <p:nvSpPr>
          <p:cNvPr id="24" name="Oval 23"/>
          <p:cNvSpPr/>
          <p:nvPr/>
        </p:nvSpPr>
        <p:spPr>
          <a:xfrm>
            <a:off x="8120063" y="995363"/>
            <a:ext cx="571500" cy="5715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latin typeface="Arial Rounded MT Bold" pitchFamily="34" charset="0"/>
              </a:rPr>
              <a:t>1</a:t>
            </a:r>
            <a:endParaRPr lang="vi-VN" sz="3600" dirty="0"/>
          </a:p>
        </p:txBody>
      </p:sp>
      <p:sp>
        <p:nvSpPr>
          <p:cNvPr id="25" name="Oval 24"/>
          <p:cNvSpPr/>
          <p:nvPr/>
        </p:nvSpPr>
        <p:spPr>
          <a:xfrm>
            <a:off x="8121650" y="995363"/>
            <a:ext cx="571500" cy="5715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latin typeface="Arial Rounded MT Bold" pitchFamily="34" charset="0"/>
              </a:rPr>
              <a:t>2</a:t>
            </a:r>
            <a:endParaRPr lang="vi-VN" sz="3600" dirty="0"/>
          </a:p>
        </p:txBody>
      </p:sp>
      <p:sp>
        <p:nvSpPr>
          <p:cNvPr id="26" name="Oval 25"/>
          <p:cNvSpPr/>
          <p:nvPr/>
        </p:nvSpPr>
        <p:spPr>
          <a:xfrm>
            <a:off x="8134350" y="995363"/>
            <a:ext cx="571500" cy="5715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latin typeface="Arial Rounded MT Bold" pitchFamily="34" charset="0"/>
              </a:rPr>
              <a:t>3</a:t>
            </a:r>
            <a:endParaRPr lang="vi-VN" sz="3600" dirty="0"/>
          </a:p>
        </p:txBody>
      </p:sp>
      <p:sp>
        <p:nvSpPr>
          <p:cNvPr id="27" name="Oval 26"/>
          <p:cNvSpPr/>
          <p:nvPr/>
        </p:nvSpPr>
        <p:spPr>
          <a:xfrm>
            <a:off x="8134350" y="995363"/>
            <a:ext cx="571500" cy="5715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latin typeface="Arial Rounded MT Bold" pitchFamily="34" charset="0"/>
              </a:rPr>
              <a:t>4</a:t>
            </a:r>
            <a:endParaRPr lang="vi-VN" sz="3600" dirty="0"/>
          </a:p>
        </p:txBody>
      </p:sp>
      <p:sp>
        <p:nvSpPr>
          <p:cNvPr id="28" name="Oval 27"/>
          <p:cNvSpPr/>
          <p:nvPr/>
        </p:nvSpPr>
        <p:spPr>
          <a:xfrm>
            <a:off x="8131175" y="995363"/>
            <a:ext cx="571500" cy="5715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latin typeface="Arial Rounded MT Bold" pitchFamily="34" charset="0"/>
              </a:rPr>
              <a:t>5</a:t>
            </a:r>
            <a:endParaRPr lang="vi-VN" sz="3600" dirty="0"/>
          </a:p>
        </p:txBody>
      </p:sp>
      <p:sp>
        <p:nvSpPr>
          <p:cNvPr id="29" name="Oval 28"/>
          <p:cNvSpPr/>
          <p:nvPr/>
        </p:nvSpPr>
        <p:spPr>
          <a:xfrm>
            <a:off x="8132763" y="995363"/>
            <a:ext cx="571500" cy="5715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latin typeface="Arial Rounded MT Bold" pitchFamily="34" charset="0"/>
              </a:rPr>
              <a:t>6</a:t>
            </a:r>
            <a:endParaRPr lang="vi-VN" sz="3600" dirty="0"/>
          </a:p>
        </p:txBody>
      </p:sp>
      <p:sp>
        <p:nvSpPr>
          <p:cNvPr id="30" name="Oval 29"/>
          <p:cNvSpPr/>
          <p:nvPr/>
        </p:nvSpPr>
        <p:spPr>
          <a:xfrm>
            <a:off x="8134350" y="1009650"/>
            <a:ext cx="571500" cy="5715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latin typeface="Arial Rounded MT Bold" pitchFamily="34" charset="0"/>
              </a:rPr>
              <a:t>7</a:t>
            </a:r>
            <a:endParaRPr lang="vi-VN" sz="3600" dirty="0"/>
          </a:p>
        </p:txBody>
      </p:sp>
      <p:sp>
        <p:nvSpPr>
          <p:cNvPr id="31" name="Oval 30"/>
          <p:cNvSpPr/>
          <p:nvPr/>
        </p:nvSpPr>
        <p:spPr>
          <a:xfrm>
            <a:off x="8132763" y="995363"/>
            <a:ext cx="571500" cy="5715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latin typeface="Arial Rounded MT Bold" pitchFamily="34" charset="0"/>
              </a:rPr>
              <a:t>8</a:t>
            </a:r>
            <a:endParaRPr lang="vi-VN" sz="3600" dirty="0"/>
          </a:p>
        </p:txBody>
      </p:sp>
      <p:sp>
        <p:nvSpPr>
          <p:cNvPr id="32" name="Oval 31"/>
          <p:cNvSpPr/>
          <p:nvPr/>
        </p:nvSpPr>
        <p:spPr>
          <a:xfrm>
            <a:off x="8143875" y="1000125"/>
            <a:ext cx="571500" cy="5715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latin typeface="Arial Rounded MT Bold" pitchFamily="34" charset="0"/>
              </a:rPr>
              <a:t>9</a:t>
            </a:r>
            <a:endParaRPr lang="vi-VN" sz="3600" dirty="0"/>
          </a:p>
        </p:txBody>
      </p:sp>
      <p:sp>
        <p:nvSpPr>
          <p:cNvPr id="33" name="Oval 32"/>
          <p:cNvSpPr/>
          <p:nvPr/>
        </p:nvSpPr>
        <p:spPr>
          <a:xfrm>
            <a:off x="8143875" y="1000125"/>
            <a:ext cx="571500" cy="5715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latin typeface="Arial Rounded MT Bold" pitchFamily="34" charset="0"/>
              </a:rPr>
              <a:t>0</a:t>
            </a:r>
            <a:endParaRPr lang="vi-VN" sz="3600" dirty="0"/>
          </a:p>
        </p:txBody>
      </p:sp>
      <p:pic>
        <p:nvPicPr>
          <p:cNvPr id="23568" name="Picture 19" descr="Bellcoll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533400"/>
            <a:ext cx="1295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90" name="Text Box 22"/>
          <p:cNvSpPr txBox="1">
            <a:spLocks noChangeArrowheads="1"/>
          </p:cNvSpPr>
          <p:nvPr/>
        </p:nvSpPr>
        <p:spPr bwMode="auto">
          <a:xfrm>
            <a:off x="468313" y="3068638"/>
            <a:ext cx="8675687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sz="2800">
                <a:solidFill>
                  <a:srgbClr val="000099"/>
                </a:solidFill>
              </a:rPr>
              <a:t>3/ Biếng học nên Hà luôn ước ao có được chiếc túi thần của Đô-rê- môn để khỏi phải học bài mà vẫn thuộc. Em bảo bạn là người luôn có ước mơ    ……..............</a:t>
            </a:r>
            <a:endParaRPr lang="vi-VN" altLang="vi-VN" sz="2000">
              <a:solidFill>
                <a:srgbClr val="000099"/>
              </a:solidFill>
            </a:endParaRPr>
          </a:p>
        </p:txBody>
      </p:sp>
      <p:sp>
        <p:nvSpPr>
          <p:cNvPr id="32792" name="Rectangle 24"/>
          <p:cNvSpPr>
            <a:spLocks noChangeArrowheads="1"/>
          </p:cNvSpPr>
          <p:nvPr/>
        </p:nvSpPr>
        <p:spPr bwMode="auto">
          <a:xfrm>
            <a:off x="457200" y="4724400"/>
            <a:ext cx="82296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altLang="vi-VN" b="1">
                <a:latin typeface="Arial" charset="0"/>
                <a:cs typeface="Arial" charset="0"/>
              </a:rPr>
              <a:t>  A. ước mơ nho nhỏ .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altLang="vi-VN" b="1">
                <a:latin typeface="Arial" charset="0"/>
                <a:cs typeface="Arial" charset="0"/>
              </a:rPr>
              <a:t>  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altLang="vi-VN" b="1">
                <a:latin typeface="Arial" charset="0"/>
                <a:cs typeface="Arial" charset="0"/>
              </a:rPr>
              <a:t>  C. ước mơ đẹp đẽ.</a:t>
            </a:r>
          </a:p>
        </p:txBody>
      </p:sp>
      <p:sp>
        <p:nvSpPr>
          <p:cNvPr id="32793" name="Rectangle 25"/>
          <p:cNvSpPr>
            <a:spLocks noChangeArrowheads="1"/>
          </p:cNvSpPr>
          <p:nvPr/>
        </p:nvSpPr>
        <p:spPr bwMode="auto">
          <a:xfrm>
            <a:off x="609600" y="5105400"/>
            <a:ext cx="3427413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altLang="vi-VN" b="1">
                <a:solidFill>
                  <a:srgbClr val="FF0000"/>
                </a:solidFill>
                <a:latin typeface="Arial" charset="0"/>
                <a:cs typeface="Arial" charset="0"/>
              </a:rPr>
              <a:t>B. ước mơ viển vông. </a:t>
            </a:r>
          </a:p>
        </p:txBody>
      </p:sp>
      <p:sp>
        <p:nvSpPr>
          <p:cNvPr id="23572" name="Text Box 26"/>
          <p:cNvSpPr txBox="1">
            <a:spLocks noChangeArrowheads="1"/>
          </p:cNvSpPr>
          <p:nvPr/>
        </p:nvSpPr>
        <p:spPr bwMode="auto">
          <a:xfrm>
            <a:off x="468313" y="1944688"/>
            <a:ext cx="77612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vi-VN" sz="2800" b="1">
                <a:solidFill>
                  <a:srgbClr val="0000FF"/>
                </a:solidFill>
              </a:rPr>
              <a:t>    Hãy chọn chữ đặt trước câu trả lời đúng nhất.</a:t>
            </a:r>
            <a:endParaRPr lang="vi-VN" altLang="vi-VN" sz="2800" b="1">
              <a:solidFill>
                <a:srgbClr val="0000FF"/>
              </a:solidFill>
            </a:endParaRPr>
          </a:p>
        </p:txBody>
      </p:sp>
      <p:sp>
        <p:nvSpPr>
          <p:cNvPr id="32795" name="Rectangle 27"/>
          <p:cNvSpPr>
            <a:spLocks noChangeArrowheads="1"/>
          </p:cNvSpPr>
          <p:nvPr/>
        </p:nvSpPr>
        <p:spPr bwMode="auto">
          <a:xfrm>
            <a:off x="609600" y="5029200"/>
            <a:ext cx="33432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altLang="vi-VN" b="1">
                <a:latin typeface="Arial" charset="0"/>
                <a:cs typeface="Arial" charset="0"/>
              </a:rPr>
              <a:t>B. ước mơ viển vông.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2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27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7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2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27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27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5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3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51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59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6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67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7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75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7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83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8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91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9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99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10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9" dur="500"/>
                                        <p:tgtEl>
                                          <p:spTgt spid="327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3" dur="500"/>
                                        <p:tgtEl>
                                          <p:spTgt spid="3279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14" repeatCount="3000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audio>
              <p:cMediaNode>
                <p:cTn id="115" repeatCount="3000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6"/>
                </p:tgtEl>
              </p:cMediaNode>
            </p:audio>
          </p:childTnLst>
        </p:cTn>
      </p:par>
    </p:tnLst>
    <p:bldLst>
      <p:bldP spid="23" grpId="0" animBg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31" grpId="0" animBg="1"/>
      <p:bldP spid="31" grpId="1" animBg="1"/>
      <p:bldP spid="32" grpId="0" animBg="1"/>
      <p:bldP spid="32" grpId="1" animBg="1"/>
      <p:bldP spid="33" grpId="0" animBg="1"/>
      <p:bldP spid="33" grpId="1" animBg="1"/>
      <p:bldP spid="32790" grpId="0"/>
      <p:bldP spid="32793" grpId="0"/>
      <p:bldP spid="32795" grpId="0"/>
      <p:bldP spid="32795" grpId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ing3402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ringin.wav"/>
          </p:nvPr>
        </p:nvPicPr>
        <p:blipFill>
          <a:blip r:embed="rId5"/>
          <a:srcRect/>
          <a:stretch>
            <a:fillRect/>
          </a:stretch>
        </p:blipFill>
        <p:spPr bwMode="auto">
          <a:xfrm>
            <a:off x="8877300" y="-482600"/>
            <a:ext cx="60325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ring3403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ringin.wav"/>
          </p:nvPr>
        </p:nvPicPr>
        <p:blipFill>
          <a:blip r:embed="rId5"/>
          <a:srcRect/>
          <a:stretch>
            <a:fillRect/>
          </a:stretch>
        </p:blipFill>
        <p:spPr bwMode="auto">
          <a:xfrm>
            <a:off x="8818563" y="-642938"/>
            <a:ext cx="60325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0" name="Picture 115" descr="ALRMCLOK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001000" y="754063"/>
            <a:ext cx="855663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Oval 22"/>
          <p:cNvSpPr/>
          <p:nvPr/>
        </p:nvSpPr>
        <p:spPr>
          <a:xfrm>
            <a:off x="8121650" y="995363"/>
            <a:ext cx="571500" cy="5715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latin typeface="Arial Rounded MT Bold" pitchFamily="34" charset="0"/>
              </a:rPr>
              <a:t>0</a:t>
            </a:r>
            <a:endParaRPr lang="vi-VN" sz="3600" dirty="0"/>
          </a:p>
        </p:txBody>
      </p:sp>
      <p:sp>
        <p:nvSpPr>
          <p:cNvPr id="24" name="Oval 23"/>
          <p:cNvSpPr/>
          <p:nvPr/>
        </p:nvSpPr>
        <p:spPr>
          <a:xfrm>
            <a:off x="8120063" y="995363"/>
            <a:ext cx="571500" cy="5715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latin typeface="Arial Rounded MT Bold" pitchFamily="34" charset="0"/>
              </a:rPr>
              <a:t>1</a:t>
            </a:r>
            <a:endParaRPr lang="vi-VN" sz="3600" dirty="0"/>
          </a:p>
        </p:txBody>
      </p:sp>
      <p:sp>
        <p:nvSpPr>
          <p:cNvPr id="25" name="Oval 24"/>
          <p:cNvSpPr/>
          <p:nvPr/>
        </p:nvSpPr>
        <p:spPr>
          <a:xfrm>
            <a:off x="8121650" y="995363"/>
            <a:ext cx="571500" cy="5715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latin typeface="Arial Rounded MT Bold" pitchFamily="34" charset="0"/>
              </a:rPr>
              <a:t>2</a:t>
            </a:r>
            <a:endParaRPr lang="vi-VN" sz="3600" dirty="0"/>
          </a:p>
        </p:txBody>
      </p:sp>
      <p:sp>
        <p:nvSpPr>
          <p:cNvPr id="26" name="Oval 25"/>
          <p:cNvSpPr/>
          <p:nvPr/>
        </p:nvSpPr>
        <p:spPr>
          <a:xfrm>
            <a:off x="8134350" y="995363"/>
            <a:ext cx="571500" cy="5715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latin typeface="Arial Rounded MT Bold" pitchFamily="34" charset="0"/>
              </a:rPr>
              <a:t>3</a:t>
            </a:r>
            <a:endParaRPr lang="vi-VN" sz="3600" dirty="0"/>
          </a:p>
        </p:txBody>
      </p:sp>
      <p:sp>
        <p:nvSpPr>
          <p:cNvPr id="27" name="Oval 26"/>
          <p:cNvSpPr/>
          <p:nvPr/>
        </p:nvSpPr>
        <p:spPr>
          <a:xfrm>
            <a:off x="8134350" y="995363"/>
            <a:ext cx="571500" cy="5715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latin typeface="Arial Rounded MT Bold" pitchFamily="34" charset="0"/>
              </a:rPr>
              <a:t>4</a:t>
            </a:r>
            <a:endParaRPr lang="vi-VN" sz="3600" dirty="0"/>
          </a:p>
        </p:txBody>
      </p:sp>
      <p:sp>
        <p:nvSpPr>
          <p:cNvPr id="28" name="Oval 27"/>
          <p:cNvSpPr/>
          <p:nvPr/>
        </p:nvSpPr>
        <p:spPr>
          <a:xfrm>
            <a:off x="8131175" y="995363"/>
            <a:ext cx="571500" cy="5715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latin typeface="Arial Rounded MT Bold" pitchFamily="34" charset="0"/>
              </a:rPr>
              <a:t>5</a:t>
            </a:r>
            <a:endParaRPr lang="vi-VN" sz="3600" dirty="0"/>
          </a:p>
        </p:txBody>
      </p:sp>
      <p:sp>
        <p:nvSpPr>
          <p:cNvPr id="29" name="Oval 28"/>
          <p:cNvSpPr/>
          <p:nvPr/>
        </p:nvSpPr>
        <p:spPr>
          <a:xfrm>
            <a:off x="8132763" y="995363"/>
            <a:ext cx="571500" cy="5715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latin typeface="Arial Rounded MT Bold" pitchFamily="34" charset="0"/>
              </a:rPr>
              <a:t>6</a:t>
            </a:r>
            <a:endParaRPr lang="vi-VN" sz="3600" dirty="0"/>
          </a:p>
        </p:txBody>
      </p:sp>
      <p:sp>
        <p:nvSpPr>
          <p:cNvPr id="30" name="Oval 29"/>
          <p:cNvSpPr/>
          <p:nvPr/>
        </p:nvSpPr>
        <p:spPr>
          <a:xfrm>
            <a:off x="8134350" y="1009650"/>
            <a:ext cx="571500" cy="5715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latin typeface="Arial Rounded MT Bold" pitchFamily="34" charset="0"/>
              </a:rPr>
              <a:t>7</a:t>
            </a:r>
            <a:endParaRPr lang="vi-VN" sz="3600" dirty="0"/>
          </a:p>
        </p:txBody>
      </p:sp>
      <p:sp>
        <p:nvSpPr>
          <p:cNvPr id="31" name="Oval 30"/>
          <p:cNvSpPr/>
          <p:nvPr/>
        </p:nvSpPr>
        <p:spPr>
          <a:xfrm>
            <a:off x="8132763" y="995363"/>
            <a:ext cx="571500" cy="5715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latin typeface="Arial Rounded MT Bold" pitchFamily="34" charset="0"/>
              </a:rPr>
              <a:t>8</a:t>
            </a:r>
            <a:endParaRPr lang="vi-VN" sz="3600" dirty="0"/>
          </a:p>
        </p:txBody>
      </p:sp>
      <p:sp>
        <p:nvSpPr>
          <p:cNvPr id="32" name="Oval 31"/>
          <p:cNvSpPr/>
          <p:nvPr/>
        </p:nvSpPr>
        <p:spPr>
          <a:xfrm>
            <a:off x="8143875" y="1000125"/>
            <a:ext cx="571500" cy="5715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latin typeface="Arial Rounded MT Bold" pitchFamily="34" charset="0"/>
              </a:rPr>
              <a:t>9</a:t>
            </a:r>
            <a:endParaRPr lang="vi-VN" sz="3600" dirty="0"/>
          </a:p>
        </p:txBody>
      </p:sp>
      <p:sp>
        <p:nvSpPr>
          <p:cNvPr id="33" name="Oval 32"/>
          <p:cNvSpPr/>
          <p:nvPr/>
        </p:nvSpPr>
        <p:spPr>
          <a:xfrm>
            <a:off x="8077200" y="1000125"/>
            <a:ext cx="685800" cy="5715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latin typeface="Arial Rounded MT Bold" pitchFamily="34" charset="0"/>
              </a:rPr>
              <a:t>0</a:t>
            </a:r>
            <a:endParaRPr lang="vi-VN" sz="3600" dirty="0"/>
          </a:p>
        </p:txBody>
      </p:sp>
      <p:pic>
        <p:nvPicPr>
          <p:cNvPr id="24592" name="Picture 18" descr="Bellcoll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457200"/>
            <a:ext cx="1066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93" name="Text Box 19"/>
          <p:cNvSpPr txBox="1">
            <a:spLocks noChangeArrowheads="1"/>
          </p:cNvSpPr>
          <p:nvPr/>
        </p:nvSpPr>
        <p:spPr bwMode="auto">
          <a:xfrm>
            <a:off x="688975" y="1200150"/>
            <a:ext cx="7761288" cy="116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sz="2800" b="1">
                <a:solidFill>
                  <a:srgbClr val="0000FF"/>
                </a:solidFill>
              </a:rPr>
              <a:t>   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vi-VN" sz="2800" b="1">
                <a:solidFill>
                  <a:schemeClr val="tx2"/>
                </a:solidFill>
              </a:rPr>
              <a:t>Hãy chọn chữ đặt trước câu trả lời đúng nhất .</a:t>
            </a:r>
            <a:endParaRPr lang="vi-VN" altLang="vi-VN" sz="2800" b="1">
              <a:solidFill>
                <a:schemeClr val="tx2"/>
              </a:solidFill>
            </a:endParaRPr>
          </a:p>
        </p:txBody>
      </p:sp>
      <p:sp>
        <p:nvSpPr>
          <p:cNvPr id="53268" name="Rectangle 20"/>
          <p:cNvSpPr>
            <a:spLocks noChangeArrowheads="1"/>
          </p:cNvSpPr>
          <p:nvPr/>
        </p:nvSpPr>
        <p:spPr bwMode="auto">
          <a:xfrm>
            <a:off x="323850" y="4076700"/>
            <a:ext cx="97536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algn="l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1pPr>
            <a:lvl2pPr marL="742950" indent="-285750" algn="l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3pPr>
            <a:lvl4pPr marL="1600200" indent="-228600" algn="l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vi-VN" sz="2800" b="1" dirty="0" smtClean="0">
                <a:latin typeface="Times New Roman" panose="02020603050405020304" pitchFamily="18" charset="0"/>
              </a:rPr>
              <a:t>A</a:t>
            </a:r>
            <a:r>
              <a:rPr lang="en-US" altLang="vi-VN" sz="2800" b="1" dirty="0" smtClean="0">
                <a:effectLst/>
                <a:latin typeface="Times New Roman" panose="02020603050405020304" pitchFamily="18" charset="0"/>
              </a:rPr>
              <a:t>. </a:t>
            </a:r>
            <a:r>
              <a:rPr lang="en-US" altLang="vi-VN" sz="2800" b="1" dirty="0" err="1" smtClean="0">
                <a:effectLst/>
                <a:latin typeface="Times New Roman" panose="02020603050405020304" pitchFamily="18" charset="0"/>
              </a:rPr>
              <a:t>ước</a:t>
            </a:r>
            <a:r>
              <a:rPr lang="en-US" altLang="vi-VN" sz="2800" b="1" dirty="0" smtClean="0">
                <a:effectLst/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 smtClean="0">
                <a:effectLst/>
                <a:latin typeface="Times New Roman" panose="02020603050405020304" pitchFamily="18" charset="0"/>
              </a:rPr>
              <a:t>mơ</a:t>
            </a:r>
            <a:r>
              <a:rPr lang="en-US" altLang="vi-VN" sz="2800" b="1" dirty="0" smtClean="0">
                <a:effectLst/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 smtClean="0">
                <a:effectLst/>
                <a:latin typeface="Times New Roman" panose="02020603050405020304" pitchFamily="18" charset="0"/>
              </a:rPr>
              <a:t>đẹp</a:t>
            </a:r>
            <a:r>
              <a:rPr lang="en-US" altLang="vi-VN" sz="2800" b="1" dirty="0" smtClean="0">
                <a:effectLst/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 smtClean="0">
                <a:effectLst/>
                <a:latin typeface="Times New Roman" panose="02020603050405020304" pitchFamily="18" charset="0"/>
              </a:rPr>
              <a:t>đẽ</a:t>
            </a:r>
            <a:r>
              <a:rPr lang="en-US" altLang="vi-VN" sz="2800" b="1" dirty="0" smtClean="0">
                <a:effectLst/>
                <a:latin typeface="Times New Roman" panose="02020603050405020304" pitchFamily="18" charset="0"/>
              </a:rPr>
              <a:t>, </a:t>
            </a:r>
            <a:r>
              <a:rPr lang="en-US" altLang="vi-VN" sz="2800" b="1" dirty="0" err="1" smtClean="0">
                <a:effectLst/>
                <a:latin typeface="Times New Roman" panose="02020603050405020304" pitchFamily="18" charset="0"/>
              </a:rPr>
              <a:t>ước</a:t>
            </a:r>
            <a:r>
              <a:rPr lang="en-US" altLang="vi-VN" sz="2800" b="1" dirty="0" smtClean="0">
                <a:effectLst/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 smtClean="0">
                <a:effectLst/>
                <a:latin typeface="Times New Roman" panose="02020603050405020304" pitchFamily="18" charset="0"/>
              </a:rPr>
              <a:t>mơ</a:t>
            </a:r>
            <a:r>
              <a:rPr lang="en-US" altLang="vi-VN" sz="2800" b="1" dirty="0" smtClean="0">
                <a:effectLst/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 smtClean="0">
                <a:effectLst/>
                <a:latin typeface="Times New Roman" panose="02020603050405020304" pitchFamily="18" charset="0"/>
              </a:rPr>
              <a:t>nho</a:t>
            </a:r>
            <a:r>
              <a:rPr lang="en-US" altLang="vi-VN" sz="2800" b="1" dirty="0" smtClean="0">
                <a:effectLst/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 smtClean="0">
                <a:effectLst/>
                <a:latin typeface="Times New Roman" panose="02020603050405020304" pitchFamily="18" charset="0"/>
              </a:rPr>
              <a:t>nhỏ</a:t>
            </a:r>
            <a:r>
              <a:rPr lang="en-US" altLang="vi-VN" sz="2800" b="1" dirty="0" smtClean="0">
                <a:effectLst/>
                <a:latin typeface="Times New Roman" panose="02020603050405020304" pitchFamily="18" charset="0"/>
              </a:rPr>
              <a:t>, </a:t>
            </a:r>
            <a:r>
              <a:rPr lang="en-US" altLang="vi-VN" sz="2800" b="1" dirty="0" err="1" smtClean="0">
                <a:effectLst/>
                <a:latin typeface="Times New Roman" panose="02020603050405020304" pitchFamily="18" charset="0"/>
              </a:rPr>
              <a:t>ước</a:t>
            </a:r>
            <a:r>
              <a:rPr lang="en-US" altLang="vi-VN" sz="2800" b="1" dirty="0" smtClean="0">
                <a:effectLst/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 smtClean="0">
                <a:effectLst/>
                <a:latin typeface="Times New Roman" panose="02020603050405020304" pitchFamily="18" charset="0"/>
              </a:rPr>
              <a:t>mơ</a:t>
            </a:r>
            <a:r>
              <a:rPr lang="en-US" altLang="vi-VN" sz="2800" b="1" dirty="0" smtClean="0">
                <a:effectLst/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 smtClean="0">
                <a:effectLst/>
                <a:latin typeface="Times New Roman" panose="02020603050405020304" pitchFamily="18" charset="0"/>
              </a:rPr>
              <a:t>dại</a:t>
            </a:r>
            <a:r>
              <a:rPr lang="en-US" altLang="vi-VN" sz="2800" b="1" dirty="0" smtClean="0">
                <a:effectLst/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 smtClean="0">
                <a:effectLst/>
                <a:latin typeface="Times New Roman" panose="02020603050405020304" pitchFamily="18" charset="0"/>
              </a:rPr>
              <a:t>dột</a:t>
            </a:r>
            <a:r>
              <a:rPr lang="en-US" altLang="vi-VN" sz="2800" b="1" dirty="0" smtClean="0">
                <a:effectLst/>
                <a:latin typeface="Times New Roman" panose="02020603050405020304" pitchFamily="18" charset="0"/>
              </a:rPr>
              <a:t>.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vi-VN" sz="2800" b="1" dirty="0" smtClean="0">
                <a:effectLst/>
                <a:latin typeface="Times New Roman" panose="02020603050405020304" pitchFamily="18" charset="0"/>
              </a:rPr>
              <a:t>B. </a:t>
            </a:r>
            <a:r>
              <a:rPr lang="en-US" altLang="vi-VN" sz="2800" b="1" dirty="0" err="1" smtClean="0">
                <a:effectLst/>
                <a:latin typeface="Times New Roman" panose="02020603050405020304" pitchFamily="18" charset="0"/>
              </a:rPr>
              <a:t>ước</a:t>
            </a:r>
            <a:r>
              <a:rPr lang="en-US" altLang="vi-VN" sz="2800" b="1" dirty="0" smtClean="0">
                <a:effectLst/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 smtClean="0">
                <a:effectLst/>
                <a:latin typeface="Times New Roman" panose="02020603050405020304" pitchFamily="18" charset="0"/>
              </a:rPr>
              <a:t>mơ</a:t>
            </a:r>
            <a:r>
              <a:rPr lang="en-US" altLang="vi-VN" sz="2800" b="1" dirty="0" smtClean="0">
                <a:effectLst/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 smtClean="0">
                <a:effectLst/>
                <a:latin typeface="Times New Roman" panose="02020603050405020304" pitchFamily="18" charset="0"/>
              </a:rPr>
              <a:t>cao</a:t>
            </a:r>
            <a:r>
              <a:rPr lang="en-US" altLang="vi-VN" sz="2800" b="1" dirty="0" smtClean="0">
                <a:effectLst/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 smtClean="0">
                <a:effectLst/>
                <a:latin typeface="Times New Roman" panose="02020603050405020304" pitchFamily="18" charset="0"/>
              </a:rPr>
              <a:t>cả</a:t>
            </a:r>
            <a:r>
              <a:rPr lang="en-US" altLang="vi-VN" sz="2800" b="1" dirty="0" smtClean="0">
                <a:effectLst/>
                <a:latin typeface="Times New Roman" panose="02020603050405020304" pitchFamily="18" charset="0"/>
              </a:rPr>
              <a:t>, </a:t>
            </a:r>
            <a:r>
              <a:rPr lang="en-US" altLang="vi-VN" sz="2800" b="1" dirty="0" err="1" smtClean="0">
                <a:effectLst/>
                <a:latin typeface="Times New Roman" panose="02020603050405020304" pitchFamily="18" charset="0"/>
              </a:rPr>
              <a:t>ước</a:t>
            </a:r>
            <a:r>
              <a:rPr lang="en-US" altLang="vi-VN" sz="2800" b="1" dirty="0" smtClean="0">
                <a:effectLst/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 smtClean="0">
                <a:effectLst/>
                <a:latin typeface="Times New Roman" panose="02020603050405020304" pitchFamily="18" charset="0"/>
              </a:rPr>
              <a:t>mơ</a:t>
            </a:r>
            <a:r>
              <a:rPr lang="en-US" altLang="vi-VN" sz="2800" b="1" dirty="0" smtClean="0">
                <a:effectLst/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 smtClean="0">
                <a:effectLst/>
                <a:latin typeface="Times New Roman" panose="02020603050405020304" pitchFamily="18" charset="0"/>
              </a:rPr>
              <a:t>kì</a:t>
            </a:r>
            <a:r>
              <a:rPr lang="en-US" altLang="vi-VN" sz="2800" b="1" dirty="0" smtClean="0">
                <a:effectLst/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 smtClean="0">
                <a:effectLst/>
                <a:latin typeface="Times New Roman" panose="02020603050405020304" pitchFamily="18" charset="0"/>
              </a:rPr>
              <a:t>quặc</a:t>
            </a:r>
            <a:r>
              <a:rPr lang="en-US" altLang="vi-VN" sz="2800" b="1" dirty="0" smtClean="0">
                <a:effectLst/>
                <a:latin typeface="Times New Roman" panose="02020603050405020304" pitchFamily="18" charset="0"/>
              </a:rPr>
              <a:t>, </a:t>
            </a:r>
            <a:r>
              <a:rPr lang="en-US" altLang="vi-VN" sz="2800" b="1" dirty="0" err="1" smtClean="0">
                <a:effectLst/>
                <a:latin typeface="Times New Roman" panose="02020603050405020304" pitchFamily="18" charset="0"/>
              </a:rPr>
              <a:t>ước</a:t>
            </a:r>
            <a:r>
              <a:rPr lang="en-US" altLang="vi-VN" sz="2800" b="1" dirty="0" smtClean="0">
                <a:effectLst/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 smtClean="0">
                <a:effectLst/>
                <a:latin typeface="Times New Roman" panose="02020603050405020304" pitchFamily="18" charset="0"/>
              </a:rPr>
              <a:t>mơ</a:t>
            </a:r>
            <a:r>
              <a:rPr lang="en-US" altLang="vi-VN" sz="2800" b="1" dirty="0" smtClean="0">
                <a:effectLst/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 smtClean="0">
                <a:effectLst/>
                <a:latin typeface="Times New Roman" panose="02020603050405020304" pitchFamily="18" charset="0"/>
              </a:rPr>
              <a:t>lớn</a:t>
            </a:r>
            <a:r>
              <a:rPr lang="en-US" altLang="vi-VN" sz="2800" b="1" dirty="0" smtClean="0">
                <a:effectLst/>
                <a:latin typeface="Times New Roman" panose="02020603050405020304" pitchFamily="18" charset="0"/>
              </a:rPr>
              <a:t>. </a:t>
            </a:r>
          </a:p>
        </p:txBody>
      </p:sp>
      <p:sp>
        <p:nvSpPr>
          <p:cNvPr id="53269" name="Rectangle 21"/>
          <p:cNvSpPr>
            <a:spLocks noChangeArrowheads="1"/>
          </p:cNvSpPr>
          <p:nvPr/>
        </p:nvSpPr>
        <p:spPr bwMode="auto">
          <a:xfrm>
            <a:off x="296863" y="2459038"/>
            <a:ext cx="8610600" cy="1212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endParaRPr lang="en-US" altLang="vi-VN" sz="2800" b="1">
              <a:solidFill>
                <a:srgbClr val="FF379B"/>
              </a:solidFill>
              <a:cs typeface="Arial" charset="0"/>
            </a:endParaRPr>
          </a:p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altLang="vi-VN" sz="2800" b="1">
                <a:solidFill>
                  <a:srgbClr val="FF379B"/>
                </a:solidFill>
                <a:cs typeface="Arial" charset="0"/>
              </a:rPr>
              <a:t>4/ Dòng nào sau đây g</a:t>
            </a:r>
            <a:r>
              <a:rPr lang="en-US" altLang="vi-VN" b="1">
                <a:solidFill>
                  <a:srgbClr val="FF379B"/>
                </a:solidFill>
                <a:cs typeface="Arial" charset="0"/>
              </a:rPr>
              <a:t>ồ</a:t>
            </a:r>
            <a:r>
              <a:rPr lang="en-US" altLang="vi-VN" sz="2800" b="1">
                <a:solidFill>
                  <a:srgbClr val="FF379B"/>
                </a:solidFill>
                <a:cs typeface="Arial" charset="0"/>
              </a:rPr>
              <a:t>m nh</a:t>
            </a:r>
            <a:r>
              <a:rPr lang="en-US" altLang="vi-VN" b="1">
                <a:solidFill>
                  <a:srgbClr val="FF379B"/>
                </a:solidFill>
                <a:cs typeface="Arial" charset="0"/>
              </a:rPr>
              <a:t>ữ</a:t>
            </a:r>
            <a:r>
              <a:rPr lang="en-US" altLang="vi-VN" sz="2800" b="1">
                <a:solidFill>
                  <a:srgbClr val="FF379B"/>
                </a:solidFill>
                <a:cs typeface="Arial" charset="0"/>
              </a:rPr>
              <a:t>ng t</a:t>
            </a:r>
            <a:r>
              <a:rPr lang="en-US" altLang="vi-VN" b="1">
                <a:solidFill>
                  <a:srgbClr val="FF379B"/>
                </a:solidFill>
                <a:cs typeface="Arial" charset="0"/>
              </a:rPr>
              <a:t>ừ</a:t>
            </a:r>
            <a:r>
              <a:rPr lang="en-US" altLang="vi-VN" sz="2800" b="1">
                <a:solidFill>
                  <a:srgbClr val="FF379B"/>
                </a:solidFill>
                <a:cs typeface="Arial" charset="0"/>
              </a:rPr>
              <a:t> ng</a:t>
            </a:r>
            <a:r>
              <a:rPr lang="en-US" altLang="vi-VN" b="1">
                <a:solidFill>
                  <a:srgbClr val="FF379B"/>
                </a:solidFill>
                <a:cs typeface="Arial" charset="0"/>
              </a:rPr>
              <a:t>ữ</a:t>
            </a:r>
            <a:r>
              <a:rPr lang="en-US" altLang="vi-VN" sz="2800" b="1">
                <a:solidFill>
                  <a:srgbClr val="FF379B"/>
                </a:solidFill>
                <a:cs typeface="Arial" charset="0"/>
              </a:rPr>
              <a:t> th</a:t>
            </a:r>
            <a:r>
              <a:rPr lang="en-US" altLang="vi-VN" b="1">
                <a:solidFill>
                  <a:srgbClr val="FF379B"/>
                </a:solidFill>
                <a:cs typeface="Arial" charset="0"/>
              </a:rPr>
              <a:t>ể</a:t>
            </a:r>
            <a:r>
              <a:rPr lang="en-US" altLang="vi-VN" sz="2800" b="1">
                <a:solidFill>
                  <a:srgbClr val="FF379B"/>
                </a:solidFill>
                <a:cs typeface="Arial" charset="0"/>
              </a:rPr>
              <a:t> hiện sự đánh giá cao ?</a:t>
            </a:r>
          </a:p>
        </p:txBody>
      </p:sp>
      <p:sp>
        <p:nvSpPr>
          <p:cNvPr id="53270" name="Rectangle 22"/>
          <p:cNvSpPr>
            <a:spLocks noChangeArrowheads="1"/>
          </p:cNvSpPr>
          <p:nvPr/>
        </p:nvSpPr>
        <p:spPr bwMode="auto">
          <a:xfrm>
            <a:off x="344488" y="4806950"/>
            <a:ext cx="8474075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altLang="vi-VN" sz="2800" b="1">
                <a:solidFill>
                  <a:srgbClr val="FF0000"/>
                </a:solidFill>
                <a:cs typeface="Arial" charset="0"/>
              </a:rPr>
              <a:t>C. ước mơ chính đáng, ước mơ cao cả, ước mơ đẹp đẽ</a:t>
            </a:r>
            <a:r>
              <a:rPr lang="en-US" altLang="vi-VN" b="1">
                <a:solidFill>
                  <a:srgbClr val="FF0000"/>
                </a:solidFill>
                <a:cs typeface="Arial" charset="0"/>
              </a:rPr>
              <a:t>.</a:t>
            </a:r>
          </a:p>
        </p:txBody>
      </p:sp>
      <p:sp>
        <p:nvSpPr>
          <p:cNvPr id="53271" name="Rectangle 23"/>
          <p:cNvSpPr>
            <a:spLocks noChangeArrowheads="1"/>
          </p:cNvSpPr>
          <p:nvPr/>
        </p:nvSpPr>
        <p:spPr bwMode="auto">
          <a:xfrm>
            <a:off x="334963" y="4816475"/>
            <a:ext cx="7772400" cy="95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altLang="vi-VN" sz="2800" b="1" dirty="0">
                <a:cs typeface="Arial" panose="020B0604020202020204" pitchFamily="34" charset="0"/>
              </a:rPr>
              <a:t>C</a:t>
            </a:r>
            <a:r>
              <a:rPr lang="en-US" altLang="vi-VN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. </a:t>
            </a:r>
            <a:r>
              <a:rPr lang="en-US" altLang="vi-VN" sz="2800" b="1" dirty="0" err="1">
                <a:cs typeface="Arial" panose="020B0604020202020204" pitchFamily="34" charset="0"/>
              </a:rPr>
              <a:t>ước</a:t>
            </a:r>
            <a:r>
              <a:rPr lang="en-US" altLang="vi-VN" sz="2800" b="1" dirty="0">
                <a:cs typeface="Arial" panose="020B0604020202020204" pitchFamily="34" charset="0"/>
              </a:rPr>
              <a:t> </a:t>
            </a:r>
            <a:r>
              <a:rPr lang="en-US" altLang="vi-VN" sz="2800" b="1" dirty="0" err="1">
                <a:cs typeface="Arial" panose="020B0604020202020204" pitchFamily="34" charset="0"/>
              </a:rPr>
              <a:t>mơ</a:t>
            </a:r>
            <a:r>
              <a:rPr lang="en-US" altLang="vi-VN" sz="2800" b="1" dirty="0">
                <a:cs typeface="Arial" panose="020B0604020202020204" pitchFamily="34" charset="0"/>
              </a:rPr>
              <a:t> </a:t>
            </a:r>
            <a:r>
              <a:rPr lang="en-US" altLang="vi-VN" sz="2800" b="1" dirty="0" err="1">
                <a:cs typeface="Arial" panose="020B0604020202020204" pitchFamily="34" charset="0"/>
              </a:rPr>
              <a:t>chính</a:t>
            </a:r>
            <a:r>
              <a:rPr lang="en-US" altLang="vi-VN" sz="2800" b="1" dirty="0">
                <a:cs typeface="Arial" panose="020B0604020202020204" pitchFamily="34" charset="0"/>
              </a:rPr>
              <a:t> </a:t>
            </a:r>
            <a:r>
              <a:rPr lang="en-US" altLang="vi-VN" sz="2800" b="1" dirty="0" err="1">
                <a:cs typeface="Arial" panose="020B0604020202020204" pitchFamily="34" charset="0"/>
              </a:rPr>
              <a:t>đáng</a:t>
            </a:r>
            <a:r>
              <a:rPr lang="en-US" altLang="vi-VN" sz="2800" b="1" dirty="0">
                <a:cs typeface="Arial" panose="020B0604020202020204" pitchFamily="34" charset="0"/>
              </a:rPr>
              <a:t>, </a:t>
            </a:r>
            <a:r>
              <a:rPr lang="en-US" altLang="vi-VN" sz="2800" b="1" dirty="0" err="1">
                <a:cs typeface="Arial" panose="020B0604020202020204" pitchFamily="34" charset="0"/>
              </a:rPr>
              <a:t>ước</a:t>
            </a:r>
            <a:r>
              <a:rPr lang="en-US" altLang="vi-VN" sz="2800" b="1" dirty="0">
                <a:cs typeface="Arial" panose="020B0604020202020204" pitchFamily="34" charset="0"/>
              </a:rPr>
              <a:t> </a:t>
            </a:r>
            <a:r>
              <a:rPr lang="en-US" altLang="vi-VN" sz="2800" b="1" dirty="0" err="1">
                <a:cs typeface="Arial" panose="020B0604020202020204" pitchFamily="34" charset="0"/>
              </a:rPr>
              <a:t>mơ</a:t>
            </a:r>
            <a:r>
              <a:rPr lang="en-US" altLang="vi-VN" sz="2800" b="1" dirty="0">
                <a:cs typeface="Arial" panose="020B0604020202020204" pitchFamily="34" charset="0"/>
              </a:rPr>
              <a:t> </a:t>
            </a:r>
            <a:r>
              <a:rPr lang="en-US" altLang="vi-VN" sz="2800" b="1" dirty="0" err="1">
                <a:cs typeface="Arial" panose="020B0604020202020204" pitchFamily="34" charset="0"/>
              </a:rPr>
              <a:t>cao</a:t>
            </a:r>
            <a:r>
              <a:rPr lang="en-US" altLang="vi-VN" sz="2800" b="1" dirty="0">
                <a:cs typeface="Arial" panose="020B0604020202020204" pitchFamily="34" charset="0"/>
              </a:rPr>
              <a:t> </a:t>
            </a:r>
            <a:r>
              <a:rPr lang="en-US" altLang="vi-VN" sz="2800" b="1" dirty="0" err="1">
                <a:cs typeface="Arial" panose="020B0604020202020204" pitchFamily="34" charset="0"/>
              </a:rPr>
              <a:t>cả</a:t>
            </a:r>
            <a:r>
              <a:rPr lang="en-US" altLang="vi-VN" sz="2800" b="1" dirty="0">
                <a:cs typeface="Arial" panose="020B0604020202020204" pitchFamily="34" charset="0"/>
              </a:rPr>
              <a:t>, </a:t>
            </a:r>
            <a:r>
              <a:rPr lang="en-US" altLang="vi-VN" sz="2800" b="1" dirty="0" err="1">
                <a:cs typeface="Arial" panose="020B0604020202020204" pitchFamily="34" charset="0"/>
              </a:rPr>
              <a:t>ước</a:t>
            </a:r>
            <a:r>
              <a:rPr lang="en-US" altLang="vi-VN" sz="2800" b="1" dirty="0">
                <a:cs typeface="Arial" panose="020B0604020202020204" pitchFamily="34" charset="0"/>
              </a:rPr>
              <a:t> </a:t>
            </a:r>
            <a:r>
              <a:rPr lang="en-US" altLang="vi-VN" sz="2800" b="1" dirty="0" err="1">
                <a:cs typeface="Arial" panose="020B0604020202020204" pitchFamily="34" charset="0"/>
              </a:rPr>
              <a:t>mơ</a:t>
            </a:r>
            <a:r>
              <a:rPr lang="en-US" altLang="vi-VN" sz="2800" b="1" dirty="0">
                <a:cs typeface="Arial" panose="020B0604020202020204" pitchFamily="34" charset="0"/>
              </a:rPr>
              <a:t> </a:t>
            </a:r>
            <a:r>
              <a:rPr lang="en-US" altLang="vi-VN" sz="2800" b="1" dirty="0" err="1">
                <a:cs typeface="Arial" panose="020B0604020202020204" pitchFamily="34" charset="0"/>
              </a:rPr>
              <a:t>đẹp</a:t>
            </a:r>
            <a:r>
              <a:rPr lang="en-US" altLang="vi-VN" sz="2800" b="1" dirty="0">
                <a:cs typeface="Arial" panose="020B0604020202020204" pitchFamily="34" charset="0"/>
              </a:rPr>
              <a:t> </a:t>
            </a:r>
            <a:r>
              <a:rPr lang="en-US" altLang="vi-VN" sz="2800" b="1" dirty="0" err="1">
                <a:cs typeface="Arial" panose="020B0604020202020204" pitchFamily="34" charset="0"/>
              </a:rPr>
              <a:t>đẽ</a:t>
            </a:r>
            <a:r>
              <a:rPr lang="en-US" altLang="vi-VN" sz="2800" b="1" dirty="0">
                <a:cs typeface="Arial" panose="020B0604020202020204" pitchFamily="34" charset="0"/>
              </a:rPr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3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3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3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3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3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53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5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3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51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59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6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67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7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75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7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83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8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91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9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99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10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9" dur="500"/>
                                        <p:tgtEl>
                                          <p:spTgt spid="532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3" dur="500"/>
                                        <p:tgtEl>
                                          <p:spTgt spid="5327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14" repeatCount="3000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audio>
              <p:cMediaNode>
                <p:cTn id="115" repeatCount="3000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6"/>
                </p:tgtEl>
              </p:cMediaNode>
            </p:audio>
          </p:childTnLst>
        </p:cTn>
      </p:par>
    </p:tnLst>
    <p:bldLst>
      <p:bldP spid="23" grpId="0" animBg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31" grpId="0" animBg="1"/>
      <p:bldP spid="31" grpId="1" animBg="1"/>
      <p:bldP spid="32" grpId="0" animBg="1"/>
      <p:bldP spid="32" grpId="1" animBg="1"/>
      <p:bldP spid="33" grpId="0" animBg="1"/>
      <p:bldP spid="33" grpId="1" animBg="1"/>
      <p:bldP spid="53269" grpId="0"/>
      <p:bldP spid="53270" grpId="0"/>
      <p:bldP spid="53271" grpId="0"/>
      <p:bldP spid="53271" grpId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D:\nhoc heo\tplate\illustration-cartoon-girl-b10-psd-033-1--18453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3" name="Picture 3" descr="D:\giao an\pp animation\1229244bcmvzi2n84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223838" y="-120650"/>
            <a:ext cx="842963" cy="842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4" name="Picture 4" descr="D:\giao an\pp animation\1229244bcmvzi2n84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013" y="1695450"/>
            <a:ext cx="742950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5" name="Picture 6" descr="D:\giao an\pp animation\1229244bcmvzi2n84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401050" y="0"/>
            <a:ext cx="742950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6" name="Picture 7" descr="D:\giao an\pp animation\1229244bcmvzi2n84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401050" y="838200"/>
            <a:ext cx="742950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7" name="Picture 9" descr="D:\giao an\pp animation\1296543b19g9p1aiy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84438" y="2420938"/>
            <a:ext cx="695325" cy="191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1476375" y="182563"/>
            <a:ext cx="70564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vi-VN" altLang="vi-VN" sz="1800"/>
          </a:p>
        </p:txBody>
      </p:sp>
      <p:sp>
        <p:nvSpPr>
          <p:cNvPr id="4108" name="Text Box 12"/>
          <p:cNvSpPr txBox="1">
            <a:spLocks noChangeArrowheads="1"/>
          </p:cNvSpPr>
          <p:nvPr/>
        </p:nvSpPr>
        <p:spPr bwMode="auto">
          <a:xfrm>
            <a:off x="323850" y="1184275"/>
            <a:ext cx="1584325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sz="3200" b="1" u="sng">
                <a:solidFill>
                  <a:srgbClr val="000000"/>
                </a:solidFill>
              </a:rPr>
              <a:t>Bài cũ</a:t>
            </a:r>
            <a:r>
              <a:rPr lang="en-US" altLang="vi-VN" sz="3200" b="1">
                <a:solidFill>
                  <a:srgbClr val="000000"/>
                </a:solidFill>
              </a:rPr>
              <a:t>:</a:t>
            </a:r>
            <a:endParaRPr lang="vi-VN" altLang="vi-VN" sz="3200" b="1">
              <a:solidFill>
                <a:srgbClr val="000000"/>
              </a:solidFill>
            </a:endParaRPr>
          </a:p>
        </p:txBody>
      </p:sp>
      <p:sp>
        <p:nvSpPr>
          <p:cNvPr id="4109" name="Text Box 13"/>
          <p:cNvSpPr txBox="1">
            <a:spLocks noChangeArrowheads="1"/>
          </p:cNvSpPr>
          <p:nvPr/>
        </p:nvSpPr>
        <p:spPr bwMode="auto">
          <a:xfrm>
            <a:off x="547688" y="2017713"/>
            <a:ext cx="777716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sz="2800">
                <a:solidFill>
                  <a:srgbClr val="000000"/>
                </a:solidFill>
              </a:rPr>
              <a:t> </a:t>
            </a:r>
            <a:r>
              <a:rPr lang="en-US" altLang="vi-VN" sz="2800" b="1" i="1" u="sng">
                <a:solidFill>
                  <a:srgbClr val="000000"/>
                </a:solidFill>
              </a:rPr>
              <a:t>Câu 1</a:t>
            </a:r>
            <a:r>
              <a:rPr lang="en-US" altLang="vi-VN" sz="2800" i="1">
                <a:solidFill>
                  <a:srgbClr val="000000"/>
                </a:solidFill>
              </a:rPr>
              <a:t>:</a:t>
            </a:r>
            <a:r>
              <a:rPr lang="en-US" altLang="vi-VN" sz="2800">
                <a:solidFill>
                  <a:srgbClr val="000000"/>
                </a:solidFill>
              </a:rPr>
              <a:t> Dấu ngoặc kép thường được dùng để làm gì?</a:t>
            </a:r>
            <a:endParaRPr lang="vi-VN" altLang="vi-VN" sz="2800">
              <a:solidFill>
                <a:srgbClr val="000000"/>
              </a:solidFill>
            </a:endParaRPr>
          </a:p>
        </p:txBody>
      </p:sp>
      <p:sp>
        <p:nvSpPr>
          <p:cNvPr id="4111" name="Text Box 15"/>
          <p:cNvSpPr txBox="1">
            <a:spLocks noChangeArrowheads="1"/>
          </p:cNvSpPr>
          <p:nvPr/>
        </p:nvSpPr>
        <p:spPr bwMode="auto">
          <a:xfrm>
            <a:off x="547688" y="2705100"/>
            <a:ext cx="7847012" cy="308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sz="2800">
                <a:solidFill>
                  <a:srgbClr val="000000"/>
                </a:solidFill>
              </a:rPr>
              <a:t> </a:t>
            </a:r>
            <a:r>
              <a:rPr lang="en-US" altLang="vi-VN" sz="2800" b="1" i="1" u="sng">
                <a:solidFill>
                  <a:srgbClr val="000000"/>
                </a:solidFill>
              </a:rPr>
              <a:t>Câu 2</a:t>
            </a:r>
            <a:r>
              <a:rPr lang="en-US" altLang="vi-VN" sz="2800" i="1">
                <a:solidFill>
                  <a:srgbClr val="000000"/>
                </a:solidFill>
              </a:rPr>
              <a:t>:</a:t>
            </a:r>
            <a:endParaRPr lang="en-US" altLang="vi-VN" sz="2800">
              <a:solidFill>
                <a:srgbClr val="000000"/>
              </a:solidFill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vi-VN" sz="2800">
                <a:solidFill>
                  <a:srgbClr val="000000"/>
                </a:solidFill>
              </a:rPr>
              <a:t>a) Hãy viết một câu có dấu ngoặc kép để đánh dấu từ ngữ dùng với ý nghĩa đặc biệt.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vi-VN" sz="2800">
                <a:solidFill>
                  <a:srgbClr val="000000"/>
                </a:solidFill>
              </a:rPr>
              <a:t>b) Hãy viết một câu có dấu ngoặc kép dùng để dẫn lời nói trực tiếp của một nhân vật hay một người nào đó.</a:t>
            </a:r>
            <a:endParaRPr lang="vi-VN" altLang="vi-VN" sz="280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20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8" grpId="0"/>
      <p:bldP spid="4109" grpId="0"/>
      <p:bldP spid="41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pic>
        <p:nvPicPr>
          <p:cNvPr id="10243" name="Content Placeholder 3" descr="IMG0079A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260350"/>
            <a:ext cx="9144000" cy="6597650"/>
          </a:xfrm>
          <a:noFill/>
          <a:ln w="76200">
            <a:solidFill>
              <a:srgbClr val="000099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1476375" y="182563"/>
            <a:ext cx="70564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vi-VN" altLang="vi-VN" sz="1800"/>
          </a:p>
        </p:txBody>
      </p:sp>
      <p:sp>
        <p:nvSpPr>
          <p:cNvPr id="11267" name="Text Box 4"/>
          <p:cNvSpPr txBox="1">
            <a:spLocks noChangeArrowheads="1"/>
          </p:cNvSpPr>
          <p:nvPr/>
        </p:nvSpPr>
        <p:spPr bwMode="auto">
          <a:xfrm>
            <a:off x="2786063" y="428625"/>
            <a:ext cx="25923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sz="2800" u="sng">
                <a:solidFill>
                  <a:srgbClr val="000000"/>
                </a:solidFill>
              </a:rPr>
              <a:t>Luyện từ và câu</a:t>
            </a:r>
            <a:r>
              <a:rPr lang="en-US" altLang="vi-VN" sz="2800">
                <a:solidFill>
                  <a:srgbClr val="000000"/>
                </a:solidFill>
              </a:rPr>
              <a:t>:</a:t>
            </a:r>
            <a:endParaRPr lang="vi-VN" altLang="vi-VN" sz="2800">
              <a:solidFill>
                <a:srgbClr val="000000"/>
              </a:solidFill>
            </a:endParaRPr>
          </a:p>
        </p:txBody>
      </p:sp>
      <p:sp>
        <p:nvSpPr>
          <p:cNvPr id="81925" name="Text Box 5"/>
          <p:cNvSpPr txBox="1">
            <a:spLocks noChangeArrowheads="1"/>
          </p:cNvSpPr>
          <p:nvPr/>
        </p:nvSpPr>
        <p:spPr bwMode="auto">
          <a:xfrm>
            <a:off x="1857375" y="928688"/>
            <a:ext cx="51847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sz="2800" b="1">
                <a:solidFill>
                  <a:srgbClr val="FF0000"/>
                </a:solidFill>
              </a:rPr>
              <a:t>Mở rộng vốn từ : ƯỚC MƠ</a:t>
            </a:r>
            <a:endParaRPr lang="vi-VN" altLang="vi-VN" sz="2800" b="1">
              <a:solidFill>
                <a:srgbClr val="FF0000"/>
              </a:solidFill>
            </a:endParaRPr>
          </a:p>
        </p:txBody>
      </p:sp>
      <p:sp>
        <p:nvSpPr>
          <p:cNvPr id="81928" name="Text Box 8"/>
          <p:cNvSpPr txBox="1">
            <a:spLocks noChangeArrowheads="1"/>
          </p:cNvSpPr>
          <p:nvPr/>
        </p:nvSpPr>
        <p:spPr bwMode="auto">
          <a:xfrm>
            <a:off x="347663" y="1573213"/>
            <a:ext cx="259238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sz="3200" b="1" u="sng">
                <a:solidFill>
                  <a:srgbClr val="000000"/>
                </a:solidFill>
              </a:rPr>
              <a:t>Bài 1</a:t>
            </a:r>
            <a:r>
              <a:rPr lang="en-US" altLang="vi-VN" sz="3200" b="1">
                <a:solidFill>
                  <a:srgbClr val="000000"/>
                </a:solidFill>
              </a:rPr>
              <a:t>:</a:t>
            </a:r>
            <a:endParaRPr lang="vi-VN" altLang="vi-VN" sz="3200" b="1">
              <a:solidFill>
                <a:srgbClr val="000000"/>
              </a:solidFill>
            </a:endParaRPr>
          </a:p>
        </p:txBody>
      </p:sp>
      <p:sp>
        <p:nvSpPr>
          <p:cNvPr id="81929" name="Text Box 9"/>
          <p:cNvSpPr txBox="1">
            <a:spLocks noChangeArrowheads="1"/>
          </p:cNvSpPr>
          <p:nvPr/>
        </p:nvSpPr>
        <p:spPr bwMode="auto">
          <a:xfrm>
            <a:off x="334963" y="2197100"/>
            <a:ext cx="8797925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sz="2800">
                <a:solidFill>
                  <a:srgbClr val="000000"/>
                </a:solidFill>
              </a:rPr>
              <a:t>Ghi lại những từ trong bài tập đọc </a:t>
            </a:r>
            <a:r>
              <a:rPr lang="en-US" altLang="vi-VN" sz="2800" b="1" i="1">
                <a:solidFill>
                  <a:srgbClr val="000000"/>
                </a:solidFill>
              </a:rPr>
              <a:t>Trung thu độc lập</a:t>
            </a:r>
            <a:r>
              <a:rPr lang="en-US" altLang="vi-VN" sz="2800">
                <a:solidFill>
                  <a:srgbClr val="000000"/>
                </a:solidFill>
              </a:rPr>
              <a:t> cùng nghĩa với từ ước mơ.</a:t>
            </a:r>
            <a:endParaRPr lang="vi-VN" altLang="vi-VN" sz="2800">
              <a:solidFill>
                <a:srgbClr val="000000"/>
              </a:solidFill>
            </a:endParaRPr>
          </a:p>
        </p:txBody>
      </p:sp>
      <p:sp>
        <p:nvSpPr>
          <p:cNvPr id="81930" name="Text Box 10"/>
          <p:cNvSpPr txBox="1">
            <a:spLocks noChangeArrowheads="1"/>
          </p:cNvSpPr>
          <p:nvPr/>
        </p:nvSpPr>
        <p:spPr bwMode="auto">
          <a:xfrm>
            <a:off x="173038" y="3644900"/>
            <a:ext cx="9121775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sz="2800">
                <a:solidFill>
                  <a:srgbClr val="000000"/>
                </a:solidFill>
              </a:rPr>
              <a:t>Những từ trong bài tập đọc </a:t>
            </a:r>
            <a:r>
              <a:rPr lang="en-US" altLang="vi-VN" sz="2800" b="1" i="1">
                <a:solidFill>
                  <a:srgbClr val="000000"/>
                </a:solidFill>
              </a:rPr>
              <a:t>Trung thu độc lập</a:t>
            </a:r>
            <a:r>
              <a:rPr lang="en-US" altLang="vi-VN" sz="2800">
                <a:solidFill>
                  <a:srgbClr val="000000"/>
                </a:solidFill>
              </a:rPr>
              <a:t> cùng nghĩa với từ ước mơ là từ: </a:t>
            </a:r>
            <a:r>
              <a:rPr lang="en-US" altLang="vi-VN" sz="2800" b="1">
                <a:solidFill>
                  <a:srgbClr val="000000"/>
                </a:solidFill>
              </a:rPr>
              <a:t>mơ tưởng, mong ước</a:t>
            </a:r>
            <a:endParaRPr lang="vi-VN" altLang="vi-VN" sz="2800" b="1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819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819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819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4" dur="2000"/>
                                        <p:tgtEl>
                                          <p:spTgt spid="81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5" grpId="0"/>
      <p:bldP spid="81928" grpId="0"/>
      <p:bldP spid="81929" grpId="0"/>
      <p:bldP spid="8193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1476375" y="182563"/>
            <a:ext cx="70564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vi-VN" altLang="vi-VN" sz="1800"/>
          </a:p>
        </p:txBody>
      </p:sp>
      <p:sp>
        <p:nvSpPr>
          <p:cNvPr id="12292" name="Text Box 7"/>
          <p:cNvSpPr txBox="1">
            <a:spLocks noChangeArrowheads="1"/>
          </p:cNvSpPr>
          <p:nvPr/>
        </p:nvSpPr>
        <p:spPr bwMode="auto">
          <a:xfrm>
            <a:off x="684213" y="1527175"/>
            <a:ext cx="143986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sz="3200" b="1" u="sng">
                <a:solidFill>
                  <a:srgbClr val="000000"/>
                </a:solidFill>
              </a:rPr>
              <a:t>Bài 2:</a:t>
            </a:r>
            <a:endParaRPr lang="vi-VN" altLang="vi-VN" sz="3200" b="1">
              <a:solidFill>
                <a:srgbClr val="000000"/>
              </a:solidFill>
            </a:endParaRPr>
          </a:p>
        </p:txBody>
      </p:sp>
      <p:sp>
        <p:nvSpPr>
          <p:cNvPr id="39964" name="Text Box 28"/>
          <p:cNvSpPr txBox="1">
            <a:spLocks noChangeArrowheads="1"/>
          </p:cNvSpPr>
          <p:nvPr/>
        </p:nvSpPr>
        <p:spPr bwMode="auto">
          <a:xfrm>
            <a:off x="865188" y="2187575"/>
            <a:ext cx="7667625" cy="180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1" hangingPunct="1">
              <a:spcBef>
                <a:spcPct val="50000"/>
              </a:spcBef>
            </a:pPr>
            <a:r>
              <a:rPr lang="en-US" altLang="vi-VN" sz="2800">
                <a:solidFill>
                  <a:srgbClr val="000000"/>
                </a:solidFill>
              </a:rPr>
              <a:t>Tìm  thêm những từ cùng nghĩa với  từ </a:t>
            </a:r>
            <a:r>
              <a:rPr lang="en-US" altLang="vi-VN" sz="2800" b="1">
                <a:solidFill>
                  <a:srgbClr val="000000"/>
                </a:solidFill>
              </a:rPr>
              <a:t>ước mơ</a:t>
            </a:r>
            <a:r>
              <a:rPr lang="en-US" altLang="vi-VN" sz="2800">
                <a:solidFill>
                  <a:srgbClr val="000000"/>
                </a:solidFill>
              </a:rPr>
              <a:t>:</a:t>
            </a:r>
            <a:r>
              <a:rPr lang="en-US" altLang="vi-VN" sz="2800" b="1">
                <a:solidFill>
                  <a:srgbClr val="000000"/>
                </a:solidFill>
              </a:rPr>
              <a:t> </a:t>
            </a:r>
          </a:p>
          <a:p>
            <a:pPr marL="342900" indent="-342900" eaLnBrk="1" hangingPunct="1">
              <a:spcBef>
                <a:spcPct val="50000"/>
              </a:spcBef>
              <a:buFontTx/>
              <a:buAutoNum type="alphaLcPeriod"/>
            </a:pPr>
            <a:r>
              <a:rPr lang="en-US" altLang="vi-VN" sz="2800">
                <a:solidFill>
                  <a:srgbClr val="000000"/>
                </a:solidFill>
              </a:rPr>
              <a:t>Bắt đầu bằng tiếng ước   </a:t>
            </a:r>
            <a:r>
              <a:rPr lang="en-US" altLang="vi-VN" sz="2800">
                <a:solidFill>
                  <a:srgbClr val="FF0000"/>
                </a:solidFill>
              </a:rPr>
              <a:t>M</a:t>
            </a:r>
            <a:r>
              <a:rPr lang="en-US" altLang="vi-VN" sz="2800">
                <a:solidFill>
                  <a:srgbClr val="000000"/>
                </a:solidFill>
              </a:rPr>
              <a:t>: ước muốn</a:t>
            </a:r>
          </a:p>
          <a:p>
            <a:pPr marL="342900" indent="-342900" eaLnBrk="1" hangingPunct="1">
              <a:spcBef>
                <a:spcPct val="50000"/>
              </a:spcBef>
              <a:buFontTx/>
              <a:buAutoNum type="alphaLcPeriod"/>
            </a:pPr>
            <a:r>
              <a:rPr lang="en-US" altLang="vi-VN" sz="2800">
                <a:solidFill>
                  <a:srgbClr val="000000"/>
                </a:solidFill>
              </a:rPr>
              <a:t>Bắt đầu bằng tiếng mơ    </a:t>
            </a:r>
            <a:r>
              <a:rPr lang="en-US" altLang="vi-VN" sz="2800">
                <a:solidFill>
                  <a:srgbClr val="FF0000"/>
                </a:solidFill>
              </a:rPr>
              <a:t>M</a:t>
            </a:r>
            <a:r>
              <a:rPr lang="en-US" altLang="vi-VN" sz="2800">
                <a:solidFill>
                  <a:srgbClr val="000000"/>
                </a:solidFill>
              </a:rPr>
              <a:t>: mơ ước </a:t>
            </a:r>
            <a:endParaRPr lang="vi-VN" altLang="vi-VN" sz="280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9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6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6"/>
          <p:cNvSpPr txBox="1">
            <a:spLocks noChangeArrowheads="1"/>
          </p:cNvSpPr>
          <p:nvPr/>
        </p:nvSpPr>
        <p:spPr bwMode="auto">
          <a:xfrm>
            <a:off x="285750" y="1500174"/>
            <a:ext cx="12239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sz="3200" b="1" u="sng">
                <a:solidFill>
                  <a:srgbClr val="000000"/>
                </a:solidFill>
              </a:rPr>
              <a:t>Bài 2:</a:t>
            </a:r>
            <a:endParaRPr lang="vi-VN" altLang="vi-VN" sz="3200" b="1">
              <a:solidFill>
                <a:srgbClr val="000000"/>
              </a:solidFill>
            </a:endParaRPr>
          </a:p>
        </p:txBody>
      </p:sp>
      <p:sp>
        <p:nvSpPr>
          <p:cNvPr id="84999" name="Text Box 7"/>
          <p:cNvSpPr txBox="1">
            <a:spLocks noChangeArrowheads="1"/>
          </p:cNvSpPr>
          <p:nvPr/>
        </p:nvSpPr>
        <p:spPr bwMode="auto">
          <a:xfrm>
            <a:off x="623888" y="2214554"/>
            <a:ext cx="8099425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1" hangingPunct="1">
              <a:spcBef>
                <a:spcPct val="50000"/>
              </a:spcBef>
            </a:pPr>
            <a:r>
              <a:rPr lang="en-US" altLang="vi-VN" sz="2800" dirty="0" err="1">
                <a:solidFill>
                  <a:srgbClr val="000000"/>
                </a:solidFill>
              </a:rPr>
              <a:t>Những</a:t>
            </a:r>
            <a:r>
              <a:rPr lang="en-US" altLang="vi-VN" sz="2800" dirty="0">
                <a:solidFill>
                  <a:srgbClr val="000000"/>
                </a:solidFill>
              </a:rPr>
              <a:t> </a:t>
            </a:r>
            <a:r>
              <a:rPr lang="en-US" altLang="vi-VN" sz="2800" dirty="0" err="1">
                <a:solidFill>
                  <a:srgbClr val="000000"/>
                </a:solidFill>
              </a:rPr>
              <a:t>từ</a:t>
            </a:r>
            <a:r>
              <a:rPr lang="en-US" altLang="vi-VN" sz="2800" dirty="0">
                <a:solidFill>
                  <a:srgbClr val="000000"/>
                </a:solidFill>
              </a:rPr>
              <a:t> </a:t>
            </a:r>
            <a:r>
              <a:rPr lang="en-US" altLang="vi-VN" sz="2800" dirty="0" err="1">
                <a:solidFill>
                  <a:srgbClr val="000000"/>
                </a:solidFill>
              </a:rPr>
              <a:t>cùng</a:t>
            </a:r>
            <a:r>
              <a:rPr lang="en-US" altLang="vi-VN" sz="2800" dirty="0">
                <a:solidFill>
                  <a:srgbClr val="000000"/>
                </a:solidFill>
              </a:rPr>
              <a:t> </a:t>
            </a:r>
            <a:r>
              <a:rPr lang="en-US" altLang="vi-VN" sz="2800" dirty="0" err="1">
                <a:solidFill>
                  <a:srgbClr val="000000"/>
                </a:solidFill>
              </a:rPr>
              <a:t>nghĩa</a:t>
            </a:r>
            <a:r>
              <a:rPr lang="en-US" altLang="vi-VN" sz="2800" dirty="0">
                <a:solidFill>
                  <a:srgbClr val="000000"/>
                </a:solidFill>
              </a:rPr>
              <a:t> </a:t>
            </a:r>
            <a:r>
              <a:rPr lang="en-US" altLang="vi-VN" sz="2800" dirty="0" err="1">
                <a:solidFill>
                  <a:srgbClr val="000000"/>
                </a:solidFill>
              </a:rPr>
              <a:t>với</a:t>
            </a:r>
            <a:r>
              <a:rPr lang="en-US" altLang="vi-VN" sz="2800" dirty="0">
                <a:solidFill>
                  <a:srgbClr val="000000"/>
                </a:solidFill>
              </a:rPr>
              <a:t>  </a:t>
            </a:r>
            <a:r>
              <a:rPr lang="en-US" altLang="vi-VN" sz="2800" dirty="0" err="1">
                <a:solidFill>
                  <a:srgbClr val="000000"/>
                </a:solidFill>
              </a:rPr>
              <a:t>từ</a:t>
            </a:r>
            <a:r>
              <a:rPr lang="en-US" altLang="vi-VN" sz="2800" dirty="0">
                <a:solidFill>
                  <a:srgbClr val="000000"/>
                </a:solidFill>
              </a:rPr>
              <a:t> </a:t>
            </a:r>
            <a:r>
              <a:rPr lang="en-US" altLang="vi-VN" sz="2800" dirty="0" err="1">
                <a:solidFill>
                  <a:srgbClr val="000000"/>
                </a:solidFill>
              </a:rPr>
              <a:t>ước</a:t>
            </a:r>
            <a:r>
              <a:rPr lang="en-US" altLang="vi-VN" sz="2800" dirty="0">
                <a:solidFill>
                  <a:srgbClr val="000000"/>
                </a:solidFill>
              </a:rPr>
              <a:t> </a:t>
            </a:r>
            <a:r>
              <a:rPr lang="en-US" altLang="vi-VN" sz="2800" dirty="0" err="1">
                <a:solidFill>
                  <a:srgbClr val="000000"/>
                </a:solidFill>
              </a:rPr>
              <a:t>mơ</a:t>
            </a:r>
            <a:r>
              <a:rPr lang="en-US" altLang="vi-VN" sz="2800" dirty="0">
                <a:solidFill>
                  <a:srgbClr val="000000"/>
                </a:solidFill>
              </a:rPr>
              <a:t>: </a:t>
            </a:r>
          </a:p>
          <a:p>
            <a:pPr marL="342900" indent="-342900" eaLnBrk="1" hangingPunct="1">
              <a:spcBef>
                <a:spcPct val="50000"/>
              </a:spcBef>
              <a:buFontTx/>
              <a:buAutoNum type="alphaLcPeriod"/>
            </a:pPr>
            <a:r>
              <a:rPr lang="en-US" altLang="vi-VN" sz="2800" dirty="0" err="1">
                <a:solidFill>
                  <a:srgbClr val="000000"/>
                </a:solidFill>
              </a:rPr>
              <a:t>Bắt</a:t>
            </a:r>
            <a:r>
              <a:rPr lang="en-US" altLang="vi-VN" sz="2800" dirty="0">
                <a:solidFill>
                  <a:srgbClr val="000000"/>
                </a:solidFill>
              </a:rPr>
              <a:t> </a:t>
            </a:r>
            <a:r>
              <a:rPr lang="en-US" altLang="vi-VN" sz="2800" dirty="0" err="1">
                <a:solidFill>
                  <a:srgbClr val="000000"/>
                </a:solidFill>
              </a:rPr>
              <a:t>đầu</a:t>
            </a:r>
            <a:r>
              <a:rPr lang="en-US" altLang="vi-VN" sz="2800" dirty="0">
                <a:solidFill>
                  <a:srgbClr val="000000"/>
                </a:solidFill>
              </a:rPr>
              <a:t> </a:t>
            </a:r>
            <a:r>
              <a:rPr lang="en-US" altLang="vi-VN" sz="2800" dirty="0" err="1">
                <a:solidFill>
                  <a:srgbClr val="000000"/>
                </a:solidFill>
              </a:rPr>
              <a:t>bằng</a:t>
            </a:r>
            <a:r>
              <a:rPr lang="en-US" altLang="vi-VN" sz="2800" dirty="0">
                <a:solidFill>
                  <a:srgbClr val="000000"/>
                </a:solidFill>
              </a:rPr>
              <a:t> </a:t>
            </a:r>
            <a:r>
              <a:rPr lang="en-US" altLang="vi-VN" sz="2800" dirty="0" err="1">
                <a:solidFill>
                  <a:srgbClr val="000000"/>
                </a:solidFill>
              </a:rPr>
              <a:t>tiếng</a:t>
            </a:r>
            <a:r>
              <a:rPr lang="en-US" altLang="vi-VN" sz="2800" dirty="0">
                <a:solidFill>
                  <a:srgbClr val="000000"/>
                </a:solidFill>
              </a:rPr>
              <a:t> </a:t>
            </a:r>
            <a:r>
              <a:rPr lang="en-US" altLang="vi-VN" sz="2800" dirty="0" err="1">
                <a:solidFill>
                  <a:srgbClr val="000000"/>
                </a:solidFill>
              </a:rPr>
              <a:t>ước</a:t>
            </a:r>
            <a:r>
              <a:rPr lang="en-US" altLang="vi-VN" sz="2800" dirty="0">
                <a:solidFill>
                  <a:srgbClr val="000000"/>
                </a:solidFill>
              </a:rPr>
              <a:t> :    </a:t>
            </a:r>
            <a:r>
              <a:rPr lang="en-US" altLang="vi-VN" sz="2800" dirty="0" err="1">
                <a:solidFill>
                  <a:srgbClr val="FF0000"/>
                </a:solidFill>
              </a:rPr>
              <a:t>ước</a:t>
            </a:r>
            <a:r>
              <a:rPr lang="en-US" altLang="vi-VN" sz="2800" dirty="0">
                <a:solidFill>
                  <a:srgbClr val="FF0000"/>
                </a:solidFill>
              </a:rPr>
              <a:t> </a:t>
            </a:r>
            <a:r>
              <a:rPr lang="en-US" altLang="vi-VN" sz="2800" dirty="0" err="1">
                <a:solidFill>
                  <a:srgbClr val="FF0000"/>
                </a:solidFill>
              </a:rPr>
              <a:t>muốn</a:t>
            </a:r>
            <a:endParaRPr lang="en-US" altLang="vi-VN" sz="2800" dirty="0">
              <a:solidFill>
                <a:srgbClr val="FF0000"/>
              </a:solidFill>
            </a:endParaRPr>
          </a:p>
          <a:p>
            <a:pPr marL="342900" indent="-342900" eaLnBrk="1" hangingPunct="1">
              <a:spcBef>
                <a:spcPct val="50000"/>
              </a:spcBef>
            </a:pPr>
            <a:r>
              <a:rPr lang="en-US" altLang="vi-VN" sz="2800" dirty="0">
                <a:solidFill>
                  <a:srgbClr val="000000"/>
                </a:solidFill>
              </a:rPr>
              <a:t> </a:t>
            </a:r>
            <a:r>
              <a:rPr lang="en-US" altLang="vi-VN" sz="2800" b="1" dirty="0">
                <a:solidFill>
                  <a:srgbClr val="000000"/>
                </a:solidFill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</a:rPr>
              <a:t>ước</a:t>
            </a:r>
            <a:r>
              <a:rPr lang="en-US" altLang="vi-VN" sz="2800" b="1" dirty="0">
                <a:solidFill>
                  <a:srgbClr val="000000"/>
                </a:solidFill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</a:rPr>
              <a:t>mong</a:t>
            </a:r>
            <a:r>
              <a:rPr lang="en-US" altLang="vi-VN" sz="2800" b="1" dirty="0">
                <a:solidFill>
                  <a:srgbClr val="000000"/>
                </a:solidFill>
              </a:rPr>
              <a:t>, </a:t>
            </a:r>
            <a:r>
              <a:rPr lang="en-US" altLang="vi-VN" sz="2800" b="1" dirty="0" err="1">
                <a:solidFill>
                  <a:srgbClr val="000000"/>
                </a:solidFill>
              </a:rPr>
              <a:t>ước</a:t>
            </a:r>
            <a:r>
              <a:rPr lang="en-US" altLang="vi-VN" sz="2800" b="1" dirty="0">
                <a:solidFill>
                  <a:srgbClr val="000000"/>
                </a:solidFill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</a:rPr>
              <a:t>vọng</a:t>
            </a:r>
            <a:r>
              <a:rPr lang="en-US" altLang="vi-VN" sz="2800" b="1" dirty="0">
                <a:solidFill>
                  <a:srgbClr val="000000"/>
                </a:solidFill>
              </a:rPr>
              <a:t>, </a:t>
            </a:r>
            <a:r>
              <a:rPr lang="en-US" altLang="vi-VN" sz="2800" b="1" dirty="0" err="1">
                <a:solidFill>
                  <a:srgbClr val="000000"/>
                </a:solidFill>
              </a:rPr>
              <a:t>ước</a:t>
            </a:r>
            <a:r>
              <a:rPr lang="en-US" altLang="vi-VN" sz="2800" b="1" dirty="0">
                <a:solidFill>
                  <a:srgbClr val="000000"/>
                </a:solidFill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</a:rPr>
              <a:t>ao</a:t>
            </a:r>
            <a:r>
              <a:rPr lang="en-US" altLang="vi-VN" sz="2800" b="1" dirty="0">
                <a:solidFill>
                  <a:srgbClr val="000000"/>
                </a:solidFill>
              </a:rPr>
              <a:t>, </a:t>
            </a:r>
            <a:r>
              <a:rPr lang="en-US" altLang="vi-VN" sz="2800" b="1" dirty="0" err="1">
                <a:solidFill>
                  <a:srgbClr val="000000"/>
                </a:solidFill>
              </a:rPr>
              <a:t>ước</a:t>
            </a:r>
            <a:r>
              <a:rPr lang="en-US" altLang="vi-VN" sz="2800" b="1" dirty="0">
                <a:solidFill>
                  <a:srgbClr val="000000"/>
                </a:solidFill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</a:rPr>
              <a:t>nguyện</a:t>
            </a:r>
            <a:r>
              <a:rPr lang="en-US" altLang="vi-VN" sz="2800" b="1" dirty="0">
                <a:solidFill>
                  <a:srgbClr val="000000"/>
                </a:solidFill>
              </a:rPr>
              <a:t>, </a:t>
            </a:r>
            <a:r>
              <a:rPr lang="en-US" altLang="vi-VN" sz="2800" dirty="0">
                <a:solidFill>
                  <a:srgbClr val="000000"/>
                </a:solidFill>
              </a:rPr>
              <a:t>…</a:t>
            </a:r>
          </a:p>
        </p:txBody>
      </p:sp>
      <p:sp>
        <p:nvSpPr>
          <p:cNvPr id="85002" name="Text Box 10"/>
          <p:cNvSpPr txBox="1">
            <a:spLocks noChangeArrowheads="1"/>
          </p:cNvSpPr>
          <p:nvPr/>
        </p:nvSpPr>
        <p:spPr bwMode="auto">
          <a:xfrm>
            <a:off x="684213" y="4214818"/>
            <a:ext cx="7775575" cy="116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sz="2800" dirty="0">
                <a:solidFill>
                  <a:srgbClr val="000000"/>
                </a:solidFill>
              </a:rPr>
              <a:t>b. </a:t>
            </a:r>
            <a:r>
              <a:rPr lang="en-US" altLang="vi-VN" sz="2800" dirty="0" err="1">
                <a:solidFill>
                  <a:srgbClr val="000000"/>
                </a:solidFill>
              </a:rPr>
              <a:t>Bắt</a:t>
            </a:r>
            <a:r>
              <a:rPr lang="en-US" altLang="vi-VN" sz="2800" dirty="0">
                <a:solidFill>
                  <a:srgbClr val="000000"/>
                </a:solidFill>
              </a:rPr>
              <a:t> </a:t>
            </a:r>
            <a:r>
              <a:rPr lang="en-US" altLang="vi-VN" sz="2800" dirty="0" err="1">
                <a:solidFill>
                  <a:srgbClr val="000000"/>
                </a:solidFill>
              </a:rPr>
              <a:t>đầu</a:t>
            </a:r>
            <a:r>
              <a:rPr lang="en-US" altLang="vi-VN" sz="2800" dirty="0">
                <a:solidFill>
                  <a:srgbClr val="000000"/>
                </a:solidFill>
              </a:rPr>
              <a:t> </a:t>
            </a:r>
            <a:r>
              <a:rPr lang="en-US" altLang="vi-VN" sz="2800" dirty="0" err="1">
                <a:solidFill>
                  <a:srgbClr val="000000"/>
                </a:solidFill>
              </a:rPr>
              <a:t>bằng</a:t>
            </a:r>
            <a:r>
              <a:rPr lang="en-US" altLang="vi-VN" sz="2800" dirty="0">
                <a:solidFill>
                  <a:srgbClr val="000000"/>
                </a:solidFill>
              </a:rPr>
              <a:t> </a:t>
            </a:r>
            <a:r>
              <a:rPr lang="en-US" altLang="vi-VN" sz="2800" dirty="0" err="1">
                <a:solidFill>
                  <a:srgbClr val="000000"/>
                </a:solidFill>
              </a:rPr>
              <a:t>tiếng</a:t>
            </a:r>
            <a:r>
              <a:rPr lang="en-US" altLang="vi-VN" sz="2800" dirty="0">
                <a:solidFill>
                  <a:srgbClr val="000000"/>
                </a:solidFill>
              </a:rPr>
              <a:t> </a:t>
            </a:r>
            <a:r>
              <a:rPr lang="en-US" altLang="vi-VN" sz="2800" dirty="0" err="1">
                <a:solidFill>
                  <a:srgbClr val="000000"/>
                </a:solidFill>
              </a:rPr>
              <a:t>mơ</a:t>
            </a:r>
            <a:r>
              <a:rPr lang="en-US" altLang="vi-VN" sz="2800" dirty="0">
                <a:solidFill>
                  <a:srgbClr val="000000"/>
                </a:solidFill>
              </a:rPr>
              <a:t> :</a:t>
            </a:r>
            <a:r>
              <a:rPr lang="en-US" altLang="vi-VN" sz="2800" dirty="0">
                <a:solidFill>
                  <a:srgbClr val="FF0000"/>
                </a:solidFill>
              </a:rPr>
              <a:t>    </a:t>
            </a:r>
            <a:r>
              <a:rPr lang="en-US" altLang="vi-VN" sz="2800" dirty="0" err="1">
                <a:solidFill>
                  <a:srgbClr val="FF0000"/>
                </a:solidFill>
              </a:rPr>
              <a:t>mơ</a:t>
            </a:r>
            <a:r>
              <a:rPr lang="en-US" altLang="vi-VN" sz="2800" dirty="0">
                <a:solidFill>
                  <a:srgbClr val="FF0000"/>
                </a:solidFill>
              </a:rPr>
              <a:t> </a:t>
            </a:r>
            <a:r>
              <a:rPr lang="en-US" altLang="vi-VN" sz="2800" dirty="0" err="1">
                <a:solidFill>
                  <a:srgbClr val="FF0000"/>
                </a:solidFill>
              </a:rPr>
              <a:t>ước</a:t>
            </a:r>
            <a:r>
              <a:rPr lang="en-US" altLang="vi-VN" sz="2800" dirty="0">
                <a:solidFill>
                  <a:srgbClr val="000000"/>
                </a:solidFill>
              </a:rPr>
              <a:t>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vi-VN" sz="2800" dirty="0">
                <a:solidFill>
                  <a:srgbClr val="000000"/>
                </a:solidFill>
              </a:rPr>
              <a:t>  </a:t>
            </a:r>
            <a:r>
              <a:rPr lang="en-US" altLang="vi-VN" sz="2800" b="1" dirty="0" err="1">
                <a:solidFill>
                  <a:srgbClr val="000000"/>
                </a:solidFill>
              </a:rPr>
              <a:t>mơ</a:t>
            </a:r>
            <a:r>
              <a:rPr lang="en-US" altLang="vi-VN" sz="2800" b="1" dirty="0">
                <a:solidFill>
                  <a:srgbClr val="000000"/>
                </a:solidFill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</a:rPr>
              <a:t>tưởng</a:t>
            </a:r>
            <a:r>
              <a:rPr lang="en-US" altLang="vi-VN" sz="2800" b="1" dirty="0">
                <a:solidFill>
                  <a:srgbClr val="000000"/>
                </a:solidFill>
              </a:rPr>
              <a:t>, </a:t>
            </a:r>
            <a:r>
              <a:rPr lang="en-US" altLang="vi-VN" sz="2800" b="1" dirty="0" err="1">
                <a:solidFill>
                  <a:srgbClr val="000000"/>
                </a:solidFill>
              </a:rPr>
              <a:t>mơ</a:t>
            </a:r>
            <a:r>
              <a:rPr lang="en-US" altLang="vi-VN" sz="2800" b="1" dirty="0">
                <a:solidFill>
                  <a:srgbClr val="000000"/>
                </a:solidFill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</a:rPr>
              <a:t>mộng</a:t>
            </a:r>
            <a:r>
              <a:rPr lang="vi-VN" altLang="vi-VN" sz="2800" b="1" dirty="0">
                <a:solidFill>
                  <a:srgbClr val="000000"/>
                </a:solidFill>
              </a:rPr>
              <a:t>, 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84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850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850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999" grpId="0"/>
      <p:bldP spid="8500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1476375" y="182563"/>
            <a:ext cx="70564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vi-VN" altLang="vi-VN" sz="1800"/>
          </a:p>
        </p:txBody>
      </p:sp>
      <p:sp>
        <p:nvSpPr>
          <p:cNvPr id="14339" name="Text Box 6"/>
          <p:cNvSpPr txBox="1">
            <a:spLocks noChangeArrowheads="1"/>
          </p:cNvSpPr>
          <p:nvPr/>
        </p:nvSpPr>
        <p:spPr bwMode="auto">
          <a:xfrm>
            <a:off x="311150" y="290513"/>
            <a:ext cx="259238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sz="3200" b="1" u="sng">
                <a:solidFill>
                  <a:srgbClr val="000000"/>
                </a:solidFill>
              </a:rPr>
              <a:t>Bài tập 3:</a:t>
            </a:r>
            <a:endParaRPr lang="vi-VN" altLang="vi-VN" sz="3200" b="1">
              <a:solidFill>
                <a:srgbClr val="000000"/>
              </a:solidFill>
            </a:endParaRPr>
          </a:p>
        </p:txBody>
      </p:sp>
      <p:graphicFrame>
        <p:nvGraphicFramePr>
          <p:cNvPr id="108554" name="Group 10"/>
          <p:cNvGraphicFramePr>
            <a:graphicFrameLocks noGrp="1"/>
          </p:cNvGraphicFramePr>
          <p:nvPr/>
        </p:nvGraphicFramePr>
        <p:xfrm>
          <a:off x="214313" y="2133600"/>
          <a:ext cx="8497887" cy="2738438"/>
        </p:xfrm>
        <a:graphic>
          <a:graphicData uri="http://schemas.openxmlformats.org/drawingml/2006/table">
            <a:tbl>
              <a:tblPr/>
              <a:tblGrid>
                <a:gridCol w="2857500"/>
                <a:gridCol w="5640387"/>
              </a:tblGrid>
              <a:tr h="7919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Đánh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giá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cao</a:t>
                      </a:r>
                      <a:endParaRPr kumimoji="0" lang="vi-VN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M: ước mơ cao đẹp</a:t>
                      </a:r>
                      <a:r>
                        <a:rPr kumimoji="0" lang="vi-V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,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3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Đánh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giá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không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cao</a:t>
                      </a:r>
                      <a:endParaRPr kumimoji="0" lang="vi-VN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M: ước mơ bình thường</a:t>
                      </a: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825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Đánh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giá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thấp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.</a:t>
                      </a:r>
                      <a:endParaRPr kumimoji="0" lang="vi-VN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M:ước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mơ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tầm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thường</a:t>
                      </a:r>
                      <a:r>
                        <a:rPr kumimoji="0" lang="vi-VN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,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354" name="Text Box 26"/>
          <p:cNvSpPr txBox="1">
            <a:spLocks noChangeArrowheads="1"/>
          </p:cNvSpPr>
          <p:nvPr/>
        </p:nvSpPr>
        <p:spPr bwMode="auto">
          <a:xfrm>
            <a:off x="3492500" y="1557338"/>
            <a:ext cx="532765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vi-VN" altLang="vi-VN">
                <a:solidFill>
                  <a:schemeClr val="bg2"/>
                </a:solidFill>
              </a:rPr>
              <a:t>                                 ước mơ đẹp đẽ,    ước mơ cao cả, ước mơ lớn, ước mơ chính đáng </a:t>
            </a:r>
          </a:p>
        </p:txBody>
      </p:sp>
      <p:sp>
        <p:nvSpPr>
          <p:cNvPr id="15" name="Text Box 8"/>
          <p:cNvSpPr txBox="1">
            <a:spLocks noChangeArrowheads="1"/>
          </p:cNvSpPr>
          <p:nvPr/>
        </p:nvSpPr>
        <p:spPr bwMode="auto">
          <a:xfrm>
            <a:off x="311150" y="850900"/>
            <a:ext cx="882015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sz="2800">
                <a:solidFill>
                  <a:srgbClr val="000000"/>
                </a:solidFill>
              </a:rPr>
              <a:t>Ghép thêm vào sau từ ước mơ những từ ngữ thể hiện sự đánh giá.</a:t>
            </a:r>
            <a:endParaRPr lang="vi-VN" altLang="vi-VN" sz="2800">
              <a:solidFill>
                <a:srgbClr val="000000"/>
              </a:solidFill>
            </a:endParaRPr>
          </a:p>
        </p:txBody>
      </p:sp>
      <p:sp>
        <p:nvSpPr>
          <p:cNvPr id="16" name="Text Box 9"/>
          <p:cNvSpPr txBox="1">
            <a:spLocks noChangeArrowheads="1"/>
          </p:cNvSpPr>
          <p:nvPr/>
        </p:nvSpPr>
        <p:spPr bwMode="auto">
          <a:xfrm>
            <a:off x="239713" y="5373688"/>
            <a:ext cx="8664575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sz="2800" u="sng">
                <a:solidFill>
                  <a:srgbClr val="000000"/>
                </a:solidFill>
              </a:rPr>
              <a:t>(</a:t>
            </a:r>
            <a:r>
              <a:rPr lang="en-US" altLang="vi-VN" sz="2800">
                <a:solidFill>
                  <a:srgbClr val="000000"/>
                </a:solidFill>
              </a:rPr>
              <a:t>Từ ngữ để chọn: </a:t>
            </a:r>
            <a:r>
              <a:rPr lang="en-US" altLang="vi-VN" sz="2800" b="1">
                <a:solidFill>
                  <a:srgbClr val="000000"/>
                </a:solidFill>
              </a:rPr>
              <a:t>đẹp đẽ, viển vông, cao cả, lớn, nho nhỏ, kì quặc, dại dột, chính đáng. </a:t>
            </a:r>
            <a:r>
              <a:rPr lang="en-US" altLang="vi-VN" sz="2800">
                <a:solidFill>
                  <a:srgbClr val="000000"/>
                </a:solidFill>
              </a:rPr>
              <a:t>)</a:t>
            </a:r>
            <a:endParaRPr lang="vi-VN" altLang="vi-VN" sz="2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8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1476375" y="182563"/>
            <a:ext cx="70564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vi-VN" altLang="vi-VN" sz="1800"/>
          </a:p>
        </p:txBody>
      </p:sp>
      <p:sp>
        <p:nvSpPr>
          <p:cNvPr id="40967" name="Text Box 7"/>
          <p:cNvSpPr txBox="1">
            <a:spLocks noChangeArrowheads="1"/>
          </p:cNvSpPr>
          <p:nvPr/>
        </p:nvSpPr>
        <p:spPr bwMode="auto">
          <a:xfrm>
            <a:off x="320675" y="642918"/>
            <a:ext cx="2592388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sz="3200" b="1" u="sng" dirty="0" err="1">
                <a:solidFill>
                  <a:srgbClr val="000000"/>
                </a:solidFill>
              </a:rPr>
              <a:t>Bài</a:t>
            </a:r>
            <a:r>
              <a:rPr lang="en-US" altLang="vi-VN" sz="3200" b="1" u="sng" dirty="0">
                <a:solidFill>
                  <a:srgbClr val="000000"/>
                </a:solidFill>
              </a:rPr>
              <a:t> </a:t>
            </a:r>
            <a:r>
              <a:rPr lang="en-US" altLang="vi-VN" sz="3200" b="1" u="sng" dirty="0" err="1">
                <a:solidFill>
                  <a:srgbClr val="000000"/>
                </a:solidFill>
              </a:rPr>
              <a:t>tập</a:t>
            </a:r>
            <a:r>
              <a:rPr lang="en-US" altLang="vi-VN" sz="3200" b="1" u="sng" dirty="0">
                <a:solidFill>
                  <a:srgbClr val="000000"/>
                </a:solidFill>
              </a:rPr>
              <a:t> 3:</a:t>
            </a:r>
            <a:endParaRPr lang="vi-VN" altLang="vi-VN" sz="3200" b="1" dirty="0">
              <a:solidFill>
                <a:srgbClr val="000000"/>
              </a:solidFill>
            </a:endParaRPr>
          </a:p>
        </p:txBody>
      </p:sp>
      <p:sp>
        <p:nvSpPr>
          <p:cNvPr id="40968" name="Text Box 8"/>
          <p:cNvSpPr txBox="1">
            <a:spLocks noChangeArrowheads="1"/>
          </p:cNvSpPr>
          <p:nvPr/>
        </p:nvSpPr>
        <p:spPr bwMode="auto">
          <a:xfrm>
            <a:off x="323850" y="1285860"/>
            <a:ext cx="882015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sz="2800" dirty="0" err="1">
                <a:solidFill>
                  <a:srgbClr val="000000"/>
                </a:solidFill>
              </a:rPr>
              <a:t>Ghép</a:t>
            </a:r>
            <a:r>
              <a:rPr lang="en-US" altLang="vi-VN" sz="2800" dirty="0">
                <a:solidFill>
                  <a:srgbClr val="000000"/>
                </a:solidFill>
              </a:rPr>
              <a:t> </a:t>
            </a:r>
            <a:r>
              <a:rPr lang="en-US" altLang="vi-VN" sz="2800" dirty="0" err="1">
                <a:solidFill>
                  <a:srgbClr val="000000"/>
                </a:solidFill>
              </a:rPr>
              <a:t>thêm</a:t>
            </a:r>
            <a:r>
              <a:rPr lang="en-US" altLang="vi-VN" sz="2800" dirty="0">
                <a:solidFill>
                  <a:srgbClr val="000000"/>
                </a:solidFill>
              </a:rPr>
              <a:t> </a:t>
            </a:r>
            <a:r>
              <a:rPr lang="en-US" altLang="vi-VN" sz="2800" dirty="0" err="1">
                <a:solidFill>
                  <a:srgbClr val="000000"/>
                </a:solidFill>
              </a:rPr>
              <a:t>vào</a:t>
            </a:r>
            <a:r>
              <a:rPr lang="en-US" altLang="vi-VN" sz="2800" dirty="0">
                <a:solidFill>
                  <a:srgbClr val="000000"/>
                </a:solidFill>
              </a:rPr>
              <a:t> </a:t>
            </a:r>
            <a:r>
              <a:rPr lang="en-US" altLang="vi-VN" sz="2800" dirty="0" err="1">
                <a:solidFill>
                  <a:srgbClr val="000000"/>
                </a:solidFill>
              </a:rPr>
              <a:t>sau</a:t>
            </a:r>
            <a:r>
              <a:rPr lang="en-US" altLang="vi-VN" sz="2800" dirty="0">
                <a:solidFill>
                  <a:srgbClr val="000000"/>
                </a:solidFill>
              </a:rPr>
              <a:t> </a:t>
            </a:r>
            <a:r>
              <a:rPr lang="en-US" altLang="vi-VN" sz="2800" dirty="0" err="1">
                <a:solidFill>
                  <a:srgbClr val="000000"/>
                </a:solidFill>
              </a:rPr>
              <a:t>từ</a:t>
            </a:r>
            <a:r>
              <a:rPr lang="en-US" altLang="vi-VN" sz="2800" dirty="0">
                <a:solidFill>
                  <a:srgbClr val="000000"/>
                </a:solidFill>
              </a:rPr>
              <a:t> </a:t>
            </a:r>
            <a:r>
              <a:rPr lang="en-US" altLang="vi-VN" sz="2800" dirty="0" err="1">
                <a:solidFill>
                  <a:srgbClr val="000000"/>
                </a:solidFill>
              </a:rPr>
              <a:t>ước</a:t>
            </a:r>
            <a:r>
              <a:rPr lang="en-US" altLang="vi-VN" sz="2800" dirty="0">
                <a:solidFill>
                  <a:srgbClr val="000000"/>
                </a:solidFill>
              </a:rPr>
              <a:t> </a:t>
            </a:r>
            <a:r>
              <a:rPr lang="en-US" altLang="vi-VN" sz="2800" dirty="0" err="1">
                <a:solidFill>
                  <a:srgbClr val="000000"/>
                </a:solidFill>
              </a:rPr>
              <a:t>mơ</a:t>
            </a:r>
            <a:r>
              <a:rPr lang="en-US" altLang="vi-VN" sz="2800" dirty="0">
                <a:solidFill>
                  <a:srgbClr val="000000"/>
                </a:solidFill>
              </a:rPr>
              <a:t> </a:t>
            </a:r>
            <a:r>
              <a:rPr lang="en-US" altLang="vi-VN" sz="2800" dirty="0" err="1">
                <a:solidFill>
                  <a:srgbClr val="000000"/>
                </a:solidFill>
              </a:rPr>
              <a:t>những</a:t>
            </a:r>
            <a:r>
              <a:rPr lang="en-US" altLang="vi-VN" sz="2800" dirty="0">
                <a:solidFill>
                  <a:srgbClr val="000000"/>
                </a:solidFill>
              </a:rPr>
              <a:t> </a:t>
            </a:r>
            <a:r>
              <a:rPr lang="en-US" altLang="vi-VN" sz="2800" dirty="0" err="1">
                <a:solidFill>
                  <a:srgbClr val="000000"/>
                </a:solidFill>
              </a:rPr>
              <a:t>từ</a:t>
            </a:r>
            <a:r>
              <a:rPr lang="en-US" altLang="vi-VN" sz="2800" dirty="0">
                <a:solidFill>
                  <a:srgbClr val="000000"/>
                </a:solidFill>
              </a:rPr>
              <a:t> </a:t>
            </a:r>
            <a:r>
              <a:rPr lang="en-US" altLang="vi-VN" sz="2800" dirty="0" err="1">
                <a:solidFill>
                  <a:srgbClr val="000000"/>
                </a:solidFill>
              </a:rPr>
              <a:t>ngữ</a:t>
            </a:r>
            <a:r>
              <a:rPr lang="en-US" altLang="vi-VN" sz="2800" dirty="0">
                <a:solidFill>
                  <a:srgbClr val="000000"/>
                </a:solidFill>
              </a:rPr>
              <a:t> </a:t>
            </a:r>
            <a:r>
              <a:rPr lang="en-US" altLang="vi-VN" sz="2800" dirty="0" err="1">
                <a:solidFill>
                  <a:srgbClr val="000000"/>
                </a:solidFill>
              </a:rPr>
              <a:t>thể</a:t>
            </a:r>
            <a:r>
              <a:rPr lang="en-US" altLang="vi-VN" sz="2800" dirty="0">
                <a:solidFill>
                  <a:srgbClr val="000000"/>
                </a:solidFill>
              </a:rPr>
              <a:t> </a:t>
            </a:r>
            <a:r>
              <a:rPr lang="en-US" altLang="vi-VN" sz="2800" dirty="0" err="1">
                <a:solidFill>
                  <a:srgbClr val="000000"/>
                </a:solidFill>
              </a:rPr>
              <a:t>hiện</a:t>
            </a:r>
            <a:r>
              <a:rPr lang="en-US" altLang="vi-VN" sz="2800" dirty="0">
                <a:solidFill>
                  <a:srgbClr val="000000"/>
                </a:solidFill>
              </a:rPr>
              <a:t> </a:t>
            </a:r>
            <a:r>
              <a:rPr lang="en-US" altLang="vi-VN" sz="2800" dirty="0" err="1">
                <a:solidFill>
                  <a:srgbClr val="000000"/>
                </a:solidFill>
              </a:rPr>
              <a:t>sự</a:t>
            </a:r>
            <a:r>
              <a:rPr lang="en-US" altLang="vi-VN" sz="2800" dirty="0">
                <a:solidFill>
                  <a:srgbClr val="000000"/>
                </a:solidFill>
              </a:rPr>
              <a:t> </a:t>
            </a:r>
            <a:r>
              <a:rPr lang="en-US" altLang="vi-VN" sz="2800" dirty="0" err="1">
                <a:solidFill>
                  <a:srgbClr val="000000"/>
                </a:solidFill>
              </a:rPr>
              <a:t>đánh</a:t>
            </a:r>
            <a:r>
              <a:rPr lang="en-US" altLang="vi-VN" sz="2800" dirty="0">
                <a:solidFill>
                  <a:srgbClr val="000000"/>
                </a:solidFill>
              </a:rPr>
              <a:t> </a:t>
            </a:r>
            <a:r>
              <a:rPr lang="en-US" altLang="vi-VN" sz="2800" dirty="0" err="1">
                <a:solidFill>
                  <a:srgbClr val="000000"/>
                </a:solidFill>
              </a:rPr>
              <a:t>giá</a:t>
            </a:r>
            <a:r>
              <a:rPr lang="en-US" altLang="vi-VN" sz="2800" dirty="0">
                <a:solidFill>
                  <a:srgbClr val="000000"/>
                </a:solidFill>
              </a:rPr>
              <a:t>.</a:t>
            </a:r>
            <a:endParaRPr lang="vi-VN" altLang="vi-VN" sz="2800" dirty="0">
              <a:solidFill>
                <a:srgbClr val="000000"/>
              </a:solidFill>
            </a:endParaRPr>
          </a:p>
        </p:txBody>
      </p:sp>
      <p:sp>
        <p:nvSpPr>
          <p:cNvPr id="40969" name="Text Box 9"/>
          <p:cNvSpPr txBox="1">
            <a:spLocks noChangeArrowheads="1"/>
          </p:cNvSpPr>
          <p:nvPr/>
        </p:nvSpPr>
        <p:spPr bwMode="auto">
          <a:xfrm>
            <a:off x="1798638" y="1643050"/>
            <a:ext cx="7345362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sz="2800" u="sng" dirty="0">
                <a:solidFill>
                  <a:srgbClr val="000000"/>
                </a:solidFill>
              </a:rPr>
              <a:t>( </a:t>
            </a:r>
            <a:r>
              <a:rPr lang="en-US" altLang="vi-VN" sz="2800" dirty="0" err="1">
                <a:solidFill>
                  <a:srgbClr val="000000"/>
                </a:solidFill>
              </a:rPr>
              <a:t>Từ</a:t>
            </a:r>
            <a:r>
              <a:rPr lang="en-US" altLang="vi-VN" sz="2800" dirty="0">
                <a:solidFill>
                  <a:srgbClr val="000000"/>
                </a:solidFill>
              </a:rPr>
              <a:t> </a:t>
            </a:r>
            <a:r>
              <a:rPr lang="en-US" altLang="vi-VN" sz="2800" dirty="0" err="1">
                <a:solidFill>
                  <a:srgbClr val="000000"/>
                </a:solidFill>
              </a:rPr>
              <a:t>ngữ</a:t>
            </a:r>
            <a:r>
              <a:rPr lang="en-US" altLang="vi-VN" sz="2800" dirty="0">
                <a:solidFill>
                  <a:srgbClr val="000000"/>
                </a:solidFill>
              </a:rPr>
              <a:t> </a:t>
            </a:r>
            <a:r>
              <a:rPr lang="en-US" altLang="vi-VN" sz="2800" dirty="0" err="1">
                <a:solidFill>
                  <a:srgbClr val="000000"/>
                </a:solidFill>
              </a:rPr>
              <a:t>để</a:t>
            </a:r>
            <a:r>
              <a:rPr lang="en-US" altLang="vi-VN" sz="2800" dirty="0">
                <a:solidFill>
                  <a:srgbClr val="000000"/>
                </a:solidFill>
              </a:rPr>
              <a:t> </a:t>
            </a:r>
            <a:r>
              <a:rPr lang="en-US" altLang="vi-VN" sz="2800" dirty="0" err="1">
                <a:solidFill>
                  <a:srgbClr val="000000"/>
                </a:solidFill>
              </a:rPr>
              <a:t>chọn</a:t>
            </a:r>
            <a:r>
              <a:rPr lang="en-US" altLang="vi-VN" sz="2800" dirty="0">
                <a:solidFill>
                  <a:srgbClr val="000000"/>
                </a:solidFill>
              </a:rPr>
              <a:t>: </a:t>
            </a:r>
            <a:r>
              <a:rPr lang="en-US" altLang="vi-VN" sz="2800" b="1" dirty="0" err="1">
                <a:solidFill>
                  <a:srgbClr val="000000"/>
                </a:solidFill>
              </a:rPr>
              <a:t>đẹp</a:t>
            </a:r>
            <a:r>
              <a:rPr lang="en-US" altLang="vi-VN" sz="2800" b="1" dirty="0">
                <a:solidFill>
                  <a:srgbClr val="000000"/>
                </a:solidFill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</a:rPr>
              <a:t>đẽ</a:t>
            </a:r>
            <a:r>
              <a:rPr lang="en-US" altLang="vi-VN" sz="2800" b="1" dirty="0">
                <a:solidFill>
                  <a:srgbClr val="000000"/>
                </a:solidFill>
              </a:rPr>
              <a:t>, </a:t>
            </a:r>
            <a:r>
              <a:rPr lang="en-US" altLang="vi-VN" sz="2800" b="1" dirty="0" err="1">
                <a:solidFill>
                  <a:srgbClr val="000000"/>
                </a:solidFill>
              </a:rPr>
              <a:t>viễn</a:t>
            </a:r>
            <a:r>
              <a:rPr lang="en-US" altLang="vi-VN" sz="2800" b="1" dirty="0">
                <a:solidFill>
                  <a:srgbClr val="000000"/>
                </a:solidFill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</a:rPr>
              <a:t>vông</a:t>
            </a:r>
            <a:r>
              <a:rPr lang="en-US" altLang="vi-VN" sz="2800" b="1" dirty="0">
                <a:solidFill>
                  <a:srgbClr val="000000"/>
                </a:solidFill>
              </a:rPr>
              <a:t>, </a:t>
            </a:r>
            <a:r>
              <a:rPr lang="en-US" altLang="vi-VN" sz="2800" b="1" dirty="0" err="1">
                <a:solidFill>
                  <a:srgbClr val="000000"/>
                </a:solidFill>
              </a:rPr>
              <a:t>cao</a:t>
            </a:r>
            <a:r>
              <a:rPr lang="en-US" altLang="vi-VN" sz="2800" b="1" dirty="0">
                <a:solidFill>
                  <a:srgbClr val="000000"/>
                </a:solidFill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</a:rPr>
              <a:t>cả</a:t>
            </a:r>
            <a:r>
              <a:rPr lang="en-US" altLang="vi-VN" sz="2800" b="1" dirty="0">
                <a:solidFill>
                  <a:srgbClr val="000000"/>
                </a:solidFill>
              </a:rPr>
              <a:t>, </a:t>
            </a:r>
            <a:r>
              <a:rPr lang="en-US" altLang="vi-VN" sz="2800" b="1" dirty="0" err="1">
                <a:solidFill>
                  <a:srgbClr val="000000"/>
                </a:solidFill>
              </a:rPr>
              <a:t>lớn</a:t>
            </a:r>
            <a:r>
              <a:rPr lang="en-US" altLang="vi-VN" sz="2800" b="1" dirty="0">
                <a:solidFill>
                  <a:srgbClr val="000000"/>
                </a:solidFill>
              </a:rPr>
              <a:t>, </a:t>
            </a:r>
            <a:r>
              <a:rPr lang="en-US" altLang="vi-VN" sz="2800" b="1" dirty="0" err="1">
                <a:solidFill>
                  <a:srgbClr val="000000"/>
                </a:solidFill>
              </a:rPr>
              <a:t>nho</a:t>
            </a:r>
            <a:r>
              <a:rPr lang="en-US" altLang="vi-VN" sz="2800" b="1" dirty="0">
                <a:solidFill>
                  <a:srgbClr val="000000"/>
                </a:solidFill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</a:rPr>
              <a:t>nhỏ</a:t>
            </a:r>
            <a:r>
              <a:rPr lang="en-US" altLang="vi-VN" sz="2800" b="1" dirty="0">
                <a:solidFill>
                  <a:srgbClr val="000000"/>
                </a:solidFill>
              </a:rPr>
              <a:t>, </a:t>
            </a:r>
            <a:r>
              <a:rPr lang="en-US" altLang="vi-VN" sz="2800" b="1" dirty="0" err="1">
                <a:solidFill>
                  <a:srgbClr val="000000"/>
                </a:solidFill>
              </a:rPr>
              <a:t>kì</a:t>
            </a:r>
            <a:r>
              <a:rPr lang="en-US" altLang="vi-VN" sz="2800" b="1" dirty="0">
                <a:solidFill>
                  <a:srgbClr val="000000"/>
                </a:solidFill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</a:rPr>
              <a:t>quặc</a:t>
            </a:r>
            <a:r>
              <a:rPr lang="en-US" altLang="vi-VN" sz="2800" b="1" dirty="0">
                <a:solidFill>
                  <a:srgbClr val="000000"/>
                </a:solidFill>
              </a:rPr>
              <a:t>, </a:t>
            </a:r>
            <a:r>
              <a:rPr lang="en-US" altLang="vi-VN" sz="2800" b="1" dirty="0" err="1">
                <a:solidFill>
                  <a:srgbClr val="000000"/>
                </a:solidFill>
              </a:rPr>
              <a:t>dại</a:t>
            </a:r>
            <a:r>
              <a:rPr lang="en-US" altLang="vi-VN" sz="2800" b="1" dirty="0">
                <a:solidFill>
                  <a:srgbClr val="000000"/>
                </a:solidFill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</a:rPr>
              <a:t>dột</a:t>
            </a:r>
            <a:r>
              <a:rPr lang="en-US" altLang="vi-VN" sz="2800" b="1" dirty="0">
                <a:solidFill>
                  <a:srgbClr val="000000"/>
                </a:solidFill>
              </a:rPr>
              <a:t>, </a:t>
            </a:r>
            <a:r>
              <a:rPr lang="en-US" altLang="vi-VN" sz="2800" b="1" dirty="0" err="1">
                <a:solidFill>
                  <a:srgbClr val="000000"/>
                </a:solidFill>
              </a:rPr>
              <a:t>chính</a:t>
            </a:r>
            <a:r>
              <a:rPr lang="en-US" altLang="vi-VN" sz="2800" b="1" dirty="0">
                <a:solidFill>
                  <a:srgbClr val="000000"/>
                </a:solidFill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</a:rPr>
              <a:t>đáng</a:t>
            </a:r>
            <a:r>
              <a:rPr lang="en-US" altLang="vi-VN" sz="2800" b="1" dirty="0">
                <a:solidFill>
                  <a:srgbClr val="000000"/>
                </a:solidFill>
              </a:rPr>
              <a:t>. </a:t>
            </a:r>
            <a:r>
              <a:rPr lang="en-US" altLang="vi-VN" sz="2800" dirty="0">
                <a:solidFill>
                  <a:srgbClr val="000000"/>
                </a:solidFill>
              </a:rPr>
              <a:t>)</a:t>
            </a:r>
            <a:endParaRPr lang="vi-VN" altLang="vi-VN" sz="2800" dirty="0"/>
          </a:p>
        </p:txBody>
      </p:sp>
      <p:graphicFrame>
        <p:nvGraphicFramePr>
          <p:cNvPr id="41015" name="Group 55"/>
          <p:cNvGraphicFramePr>
            <a:graphicFrameLocks noGrp="1"/>
          </p:cNvGraphicFramePr>
          <p:nvPr/>
        </p:nvGraphicFramePr>
        <p:xfrm>
          <a:off x="285750" y="2786058"/>
          <a:ext cx="8643968" cy="3714775"/>
        </p:xfrm>
        <a:graphic>
          <a:graphicData uri="http://schemas.openxmlformats.org/drawingml/2006/table">
            <a:tbl>
              <a:tblPr/>
              <a:tblGrid>
                <a:gridCol w="2906621"/>
                <a:gridCol w="5737347"/>
              </a:tblGrid>
              <a:tr h="12145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Đánh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giá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cao</a:t>
                      </a:r>
                      <a:endParaRPr kumimoji="0" lang="vi-VN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0000"/>
                            <a:lumOff val="40000"/>
                          </a:schemeClr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857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Đánh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giá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không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cao</a:t>
                      </a:r>
                      <a:endParaRPr kumimoji="0" lang="vi-VN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145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Đánh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giá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thấp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kumimoji="0" lang="vi-VN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3214688" y="2928934"/>
            <a:ext cx="5500687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en-US" dirty="0" err="1">
                <a:solidFill>
                  <a:srgbClr val="FF0000"/>
                </a:solidFill>
              </a:rPr>
              <a:t>ước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mơ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cao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đẹp</a:t>
            </a:r>
            <a:r>
              <a:rPr lang="vi-VN" dirty="0">
                <a:solidFill>
                  <a:srgbClr val="FF0000"/>
                </a:solidFill>
              </a:rPr>
              <a:t>,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0000"/>
                    <a:lumOff val="40000"/>
                  </a:schemeClr>
                </a:solidFill>
              </a:rPr>
              <a:t>ước</a:t>
            </a:r>
            <a:r>
              <a:rPr lang="en-US" dirty="0">
                <a:solidFill>
                  <a:schemeClr val="tx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0000"/>
                    <a:lumOff val="40000"/>
                  </a:schemeClr>
                </a:solidFill>
              </a:rPr>
              <a:t>mơ</a:t>
            </a:r>
            <a:r>
              <a:rPr lang="en-US" dirty="0">
                <a:solidFill>
                  <a:schemeClr val="tx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0000"/>
                    <a:lumOff val="40000"/>
                  </a:schemeClr>
                </a:solidFill>
              </a:rPr>
              <a:t>đẹp</a:t>
            </a:r>
            <a:r>
              <a:rPr lang="en-US" dirty="0">
                <a:solidFill>
                  <a:schemeClr val="tx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0000"/>
                    <a:lumOff val="40000"/>
                  </a:schemeClr>
                </a:solidFill>
              </a:rPr>
              <a:t>đẽ</a:t>
            </a:r>
            <a:r>
              <a:rPr lang="en-US" dirty="0">
                <a:solidFill>
                  <a:schemeClr val="tx1">
                    <a:lumMod val="60000"/>
                    <a:lumOff val="40000"/>
                  </a:schemeClr>
                </a:solidFill>
              </a:rPr>
              <a:t>, </a:t>
            </a:r>
            <a:r>
              <a:rPr lang="en-US" dirty="0" err="1">
                <a:solidFill>
                  <a:schemeClr val="tx1">
                    <a:lumMod val="60000"/>
                    <a:lumOff val="40000"/>
                  </a:schemeClr>
                </a:solidFill>
              </a:rPr>
              <a:t>ước</a:t>
            </a:r>
            <a:r>
              <a:rPr lang="en-US" dirty="0">
                <a:solidFill>
                  <a:schemeClr val="tx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0000"/>
                    <a:lumOff val="40000"/>
                  </a:schemeClr>
                </a:solidFill>
              </a:rPr>
              <a:t>mơ</a:t>
            </a:r>
            <a:r>
              <a:rPr lang="en-US" dirty="0">
                <a:solidFill>
                  <a:schemeClr val="tx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0000"/>
                    <a:lumOff val="40000"/>
                  </a:schemeClr>
                </a:solidFill>
              </a:rPr>
              <a:t>cao</a:t>
            </a:r>
            <a:r>
              <a:rPr lang="en-US" dirty="0">
                <a:solidFill>
                  <a:schemeClr val="tx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0000"/>
                    <a:lumOff val="40000"/>
                  </a:schemeClr>
                </a:solidFill>
              </a:rPr>
              <a:t>cả</a:t>
            </a:r>
            <a:r>
              <a:rPr lang="en-US" dirty="0">
                <a:solidFill>
                  <a:schemeClr val="tx1">
                    <a:lumMod val="60000"/>
                    <a:lumOff val="40000"/>
                  </a:schemeClr>
                </a:solidFill>
              </a:rPr>
              <a:t>, </a:t>
            </a:r>
            <a:r>
              <a:rPr lang="en-US" dirty="0" err="1">
                <a:solidFill>
                  <a:schemeClr val="tx1">
                    <a:lumMod val="60000"/>
                    <a:lumOff val="40000"/>
                  </a:schemeClr>
                </a:solidFill>
              </a:rPr>
              <a:t>ước</a:t>
            </a:r>
            <a:r>
              <a:rPr lang="en-US" dirty="0">
                <a:solidFill>
                  <a:schemeClr val="tx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0000"/>
                    <a:lumOff val="40000"/>
                  </a:schemeClr>
                </a:solidFill>
              </a:rPr>
              <a:t>mơ</a:t>
            </a:r>
            <a:r>
              <a:rPr lang="en-US" dirty="0">
                <a:solidFill>
                  <a:schemeClr val="tx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0000"/>
                    <a:lumOff val="40000"/>
                  </a:schemeClr>
                </a:solidFill>
              </a:rPr>
              <a:t>lớn</a:t>
            </a:r>
            <a:r>
              <a:rPr lang="en-US" dirty="0">
                <a:solidFill>
                  <a:schemeClr val="tx1">
                    <a:lumMod val="60000"/>
                    <a:lumOff val="40000"/>
                  </a:schemeClr>
                </a:solidFill>
              </a:rPr>
              <a:t>, </a:t>
            </a:r>
            <a:r>
              <a:rPr lang="en-US" dirty="0" err="1">
                <a:solidFill>
                  <a:schemeClr val="tx1">
                    <a:lumMod val="60000"/>
                    <a:lumOff val="40000"/>
                  </a:schemeClr>
                </a:solidFill>
              </a:rPr>
              <a:t>ước</a:t>
            </a:r>
            <a:r>
              <a:rPr lang="en-US" dirty="0">
                <a:solidFill>
                  <a:schemeClr val="tx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0000"/>
                    <a:lumOff val="40000"/>
                  </a:schemeClr>
                </a:solidFill>
              </a:rPr>
              <a:t>mơ</a:t>
            </a:r>
            <a:r>
              <a:rPr lang="en-US" dirty="0">
                <a:solidFill>
                  <a:schemeClr val="tx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0000"/>
                    <a:lumOff val="40000"/>
                  </a:schemeClr>
                </a:solidFill>
              </a:rPr>
              <a:t>chính</a:t>
            </a:r>
            <a:r>
              <a:rPr lang="en-US" dirty="0">
                <a:solidFill>
                  <a:schemeClr val="tx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0000"/>
                    <a:lumOff val="40000"/>
                  </a:schemeClr>
                </a:solidFill>
              </a:rPr>
              <a:t>đáng</a:t>
            </a:r>
            <a:r>
              <a:rPr lang="en-US" dirty="0">
                <a:solidFill>
                  <a:schemeClr val="tx1">
                    <a:lumMod val="60000"/>
                    <a:lumOff val="40000"/>
                  </a:schemeClr>
                </a:solidFill>
              </a:rPr>
              <a:t>.</a:t>
            </a:r>
            <a:endParaRPr lang="vi-VN" dirty="0">
              <a:solidFill>
                <a:schemeClr val="tx1">
                  <a:lumMod val="60000"/>
                  <a:lumOff val="40000"/>
                </a:schemeClr>
              </a:solidFill>
              <a:latin typeface="Tahoma" pitchFamily="34" charset="0"/>
              <a:cs typeface="Arial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357563" y="4395798"/>
            <a:ext cx="514350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en-US" dirty="0" err="1">
                <a:solidFill>
                  <a:srgbClr val="FF0000"/>
                </a:solidFill>
              </a:rPr>
              <a:t>ước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mơ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bình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thường</a:t>
            </a:r>
            <a:r>
              <a:rPr lang="en-US" dirty="0" err="1">
                <a:solidFill>
                  <a:schemeClr val="tx1">
                    <a:lumMod val="60000"/>
                    <a:lumOff val="40000"/>
                  </a:schemeClr>
                </a:solidFill>
              </a:rPr>
              <a:t>,ước</a:t>
            </a:r>
            <a:r>
              <a:rPr lang="en-US" dirty="0">
                <a:solidFill>
                  <a:schemeClr val="tx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0000"/>
                    <a:lumOff val="40000"/>
                  </a:schemeClr>
                </a:solidFill>
              </a:rPr>
              <a:t>mơ</a:t>
            </a:r>
            <a:r>
              <a:rPr lang="en-US" dirty="0">
                <a:solidFill>
                  <a:schemeClr val="tx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0000"/>
                    <a:lumOff val="40000"/>
                  </a:schemeClr>
                </a:solidFill>
              </a:rPr>
              <a:t>nho</a:t>
            </a:r>
            <a:r>
              <a:rPr lang="en-US" dirty="0">
                <a:solidFill>
                  <a:schemeClr val="tx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0000"/>
                    <a:lumOff val="40000"/>
                  </a:schemeClr>
                </a:solidFill>
              </a:rPr>
              <a:t>nhỏ</a:t>
            </a:r>
            <a:r>
              <a:rPr lang="en-US" dirty="0">
                <a:solidFill>
                  <a:schemeClr val="tx1">
                    <a:lumMod val="60000"/>
                    <a:lumOff val="40000"/>
                  </a:schemeClr>
                </a:solidFill>
              </a:rPr>
              <a:t>,.</a:t>
            </a:r>
            <a:endParaRPr lang="vi-VN" dirty="0">
              <a:solidFill>
                <a:schemeClr val="tx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286125" y="5384820"/>
            <a:ext cx="5286375" cy="8302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en-US" dirty="0" err="1">
                <a:solidFill>
                  <a:srgbClr val="FF0000"/>
                </a:solidFill>
              </a:rPr>
              <a:t>ước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mơ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tầm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thường</a:t>
            </a:r>
            <a:r>
              <a:rPr lang="en-US" dirty="0">
                <a:solidFill>
                  <a:schemeClr val="tx1">
                    <a:lumMod val="60000"/>
                    <a:lumOff val="40000"/>
                  </a:schemeClr>
                </a:solidFill>
              </a:rPr>
              <a:t>, </a:t>
            </a:r>
            <a:r>
              <a:rPr lang="en-US" dirty="0" err="1">
                <a:solidFill>
                  <a:schemeClr val="tx1">
                    <a:lumMod val="60000"/>
                    <a:lumOff val="40000"/>
                  </a:schemeClr>
                </a:solidFill>
              </a:rPr>
              <a:t>ước</a:t>
            </a:r>
            <a:r>
              <a:rPr lang="en-US" dirty="0">
                <a:solidFill>
                  <a:schemeClr val="tx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0000"/>
                    <a:lumOff val="40000"/>
                  </a:schemeClr>
                </a:solidFill>
              </a:rPr>
              <a:t>mơ</a:t>
            </a:r>
            <a:r>
              <a:rPr lang="en-US" dirty="0">
                <a:solidFill>
                  <a:schemeClr val="tx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0000"/>
                    <a:lumOff val="40000"/>
                  </a:schemeClr>
                </a:solidFill>
              </a:rPr>
              <a:t>viển</a:t>
            </a:r>
            <a:r>
              <a:rPr lang="en-US" dirty="0">
                <a:solidFill>
                  <a:schemeClr val="tx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0000"/>
                    <a:lumOff val="40000"/>
                  </a:schemeClr>
                </a:solidFill>
              </a:rPr>
              <a:t>vông</a:t>
            </a:r>
            <a:r>
              <a:rPr lang="en-US" dirty="0">
                <a:solidFill>
                  <a:schemeClr val="tx1">
                    <a:lumMod val="60000"/>
                    <a:lumOff val="40000"/>
                  </a:schemeClr>
                </a:solidFill>
              </a:rPr>
              <a:t>, </a:t>
            </a:r>
            <a:r>
              <a:rPr lang="en-US" dirty="0" err="1">
                <a:solidFill>
                  <a:schemeClr val="tx1">
                    <a:lumMod val="60000"/>
                    <a:lumOff val="40000"/>
                  </a:schemeClr>
                </a:solidFill>
              </a:rPr>
              <a:t>ước</a:t>
            </a:r>
            <a:r>
              <a:rPr lang="en-US" dirty="0">
                <a:solidFill>
                  <a:schemeClr val="tx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0000"/>
                    <a:lumOff val="40000"/>
                  </a:schemeClr>
                </a:solidFill>
              </a:rPr>
              <a:t>mơ</a:t>
            </a:r>
            <a:r>
              <a:rPr lang="en-US" dirty="0">
                <a:solidFill>
                  <a:schemeClr val="tx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0000"/>
                    <a:lumOff val="40000"/>
                  </a:schemeClr>
                </a:solidFill>
              </a:rPr>
              <a:t>kì</a:t>
            </a:r>
            <a:r>
              <a:rPr lang="en-US" dirty="0">
                <a:solidFill>
                  <a:schemeClr val="tx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0000"/>
                    <a:lumOff val="40000"/>
                  </a:schemeClr>
                </a:solidFill>
              </a:rPr>
              <a:t>quặc</a:t>
            </a:r>
            <a:r>
              <a:rPr lang="en-US" dirty="0">
                <a:solidFill>
                  <a:schemeClr val="tx1">
                    <a:lumMod val="60000"/>
                    <a:lumOff val="40000"/>
                  </a:schemeClr>
                </a:solidFill>
              </a:rPr>
              <a:t>, </a:t>
            </a:r>
            <a:r>
              <a:rPr lang="en-US" dirty="0" err="1">
                <a:solidFill>
                  <a:schemeClr val="tx1">
                    <a:lumMod val="60000"/>
                    <a:lumOff val="40000"/>
                  </a:schemeClr>
                </a:solidFill>
              </a:rPr>
              <a:t>ước</a:t>
            </a:r>
            <a:r>
              <a:rPr lang="en-US" dirty="0">
                <a:solidFill>
                  <a:schemeClr val="tx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0000"/>
                    <a:lumOff val="40000"/>
                  </a:schemeClr>
                </a:solidFill>
              </a:rPr>
              <a:t>mơ</a:t>
            </a:r>
            <a:r>
              <a:rPr lang="en-US" dirty="0">
                <a:solidFill>
                  <a:schemeClr val="tx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0000"/>
                    <a:lumOff val="40000"/>
                  </a:schemeClr>
                </a:solidFill>
              </a:rPr>
              <a:t>dại</a:t>
            </a:r>
            <a:r>
              <a:rPr lang="en-US" dirty="0">
                <a:solidFill>
                  <a:schemeClr val="tx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0000"/>
                    <a:lumOff val="40000"/>
                  </a:schemeClr>
                </a:solidFill>
              </a:rPr>
              <a:t>dột</a:t>
            </a:r>
            <a:endParaRPr lang="vi-VN" dirty="0">
              <a:solidFill>
                <a:schemeClr val="tx1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09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0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09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41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7" grpId="0"/>
      <p:bldP spid="40968" grpId="0"/>
      <p:bldP spid="40969" grpId="0"/>
      <p:bldP spid="16" grpId="0"/>
      <p:bldP spid="17" grpId="0"/>
      <p:bldP spid="1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None/>
              <a:defRPr/>
            </a:pPr>
            <a:endParaRPr lang="en-US" altLang="vi-VN" sz="2400" dirty="0">
              <a:solidFill>
                <a:srgbClr val="3333FF"/>
              </a:solidFill>
              <a:latin typeface="Times New Roman" pitchFamily="18" charset="0"/>
            </a:endParaRPr>
          </a:p>
          <a:p>
            <a:pPr marL="609600" indent="-609600" eaLnBrk="1" hangingPunct="1">
              <a:lnSpc>
                <a:spcPct val="80000"/>
              </a:lnSpc>
              <a:buFontTx/>
              <a:buNone/>
              <a:defRPr/>
            </a:pPr>
            <a:r>
              <a:rPr lang="en-US" sz="2800" b="1" dirty="0" err="1" smtClean="0">
                <a:solidFill>
                  <a:srgbClr val="000099"/>
                </a:solidFill>
                <a:effectLst/>
                <a:latin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000099"/>
                </a:solidFill>
                <a:effectLst/>
                <a:latin typeface="Times New Roman" pitchFamily="18" charset="0"/>
              </a:rPr>
              <a:t> 4</a:t>
            </a:r>
            <a:r>
              <a:rPr lang="en-US" sz="2800" dirty="0" smtClean="0">
                <a:solidFill>
                  <a:srgbClr val="000099"/>
                </a:solidFill>
                <a:effectLst/>
                <a:latin typeface="Times New Roman" pitchFamily="18" charset="0"/>
              </a:rPr>
              <a:t>: </a:t>
            </a:r>
            <a:r>
              <a:rPr lang="en-US" sz="2400" dirty="0" smtClean="0">
                <a:solidFill>
                  <a:srgbClr val="000099"/>
                </a:solidFill>
                <a:effectLst/>
                <a:latin typeface="Times New Roman" pitchFamily="18" charset="0"/>
              </a:rPr>
              <a:t>Nêu ví dụ minh họa về một loại ước mơ nói trên.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  <a:defRPr/>
            </a:pPr>
            <a:endParaRPr lang="en-US" sz="2400" dirty="0" smtClean="0">
              <a:solidFill>
                <a:srgbClr val="000099"/>
              </a:solidFill>
              <a:effectLst/>
              <a:latin typeface="Times New Roman" pitchFamily="18" charset="0"/>
            </a:endParaRPr>
          </a:p>
          <a:p>
            <a:pPr marL="609600" indent="-609600" eaLnBrk="1" hangingPunct="1">
              <a:lnSpc>
                <a:spcPct val="80000"/>
              </a:lnSpc>
              <a:buFontTx/>
              <a:buNone/>
              <a:defRPr/>
            </a:pPr>
            <a:r>
              <a:rPr lang="en-US" sz="2400" b="1" dirty="0" smtClean="0">
                <a:solidFill>
                  <a:srgbClr val="000099"/>
                </a:solidFill>
                <a:effectLst/>
                <a:latin typeface="Times New Roman" pitchFamily="18" charset="0"/>
              </a:rPr>
              <a:t> -  Ước mơ được đánh giá cao</a:t>
            </a:r>
            <a:r>
              <a:rPr lang="en-US" sz="2400" dirty="0" smtClean="0">
                <a:solidFill>
                  <a:srgbClr val="000099"/>
                </a:solidFill>
                <a:effectLst/>
                <a:latin typeface="Times New Roman" pitchFamily="18" charset="0"/>
              </a:rPr>
              <a:t>: </a:t>
            </a:r>
            <a:r>
              <a:rPr lang="en-US" sz="2400" dirty="0" smtClean="0">
                <a:solidFill>
                  <a:srgbClr val="00040C"/>
                </a:solidFill>
                <a:effectLst/>
                <a:latin typeface="Times New Roman" pitchFamily="18" charset="0"/>
              </a:rPr>
              <a:t>là những ước mơ vươn lên làm những việc có ích cho mọi người.</a:t>
            </a:r>
            <a:endParaRPr lang="en-US" sz="2400" b="1" dirty="0" smtClean="0">
              <a:solidFill>
                <a:srgbClr val="000099"/>
              </a:solidFill>
              <a:effectLst/>
              <a:latin typeface="Times New Roman" pitchFamily="18" charset="0"/>
            </a:endParaRPr>
          </a:p>
          <a:p>
            <a:pPr marL="609600" indent="-609600" eaLnBrk="1" hangingPunct="1">
              <a:lnSpc>
                <a:spcPct val="80000"/>
              </a:lnSpc>
              <a:buFontTx/>
              <a:buNone/>
              <a:defRPr/>
            </a:pPr>
            <a:endParaRPr lang="en-US" sz="2400" b="1" dirty="0">
              <a:solidFill>
                <a:srgbClr val="000099"/>
              </a:solidFill>
              <a:effectLst/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Tx/>
              <a:buChar char="-"/>
              <a:defRPr/>
            </a:pPr>
            <a:r>
              <a:rPr lang="en-US" sz="2400" b="1" dirty="0" smtClean="0">
                <a:solidFill>
                  <a:srgbClr val="000099"/>
                </a:solidFill>
                <a:effectLst/>
                <a:latin typeface="Times New Roman" pitchFamily="18" charset="0"/>
              </a:rPr>
              <a:t>Ước mơ được đánh giá không cao</a:t>
            </a:r>
            <a:r>
              <a:rPr lang="en-US" sz="2400" dirty="0" smtClean="0">
                <a:solidFill>
                  <a:srgbClr val="000099"/>
                </a:solidFill>
                <a:effectLst/>
                <a:latin typeface="Times New Roman" pitchFamily="18" charset="0"/>
              </a:rPr>
              <a:t>: </a:t>
            </a:r>
            <a:r>
              <a:rPr lang="en-US" sz="2400" dirty="0" smtClean="0">
                <a:solidFill>
                  <a:srgbClr val="00040C"/>
                </a:solidFill>
                <a:effectLst/>
                <a:latin typeface="Times New Roman" pitchFamily="18" charset="0"/>
              </a:rPr>
              <a:t>là những ước mơ giản dị, thiết thực, có thể thực hiện được không cần nỗ lực lớn</a:t>
            </a:r>
          </a:p>
          <a:p>
            <a:pPr eaLnBrk="1" hangingPunct="1">
              <a:lnSpc>
                <a:spcPct val="80000"/>
              </a:lnSpc>
              <a:buFontTx/>
              <a:buChar char="-"/>
              <a:defRPr/>
            </a:pPr>
            <a:endParaRPr lang="en-US" sz="2400" dirty="0">
              <a:solidFill>
                <a:srgbClr val="00040C"/>
              </a:solidFill>
              <a:effectLst/>
              <a:latin typeface="Times New Roman" pitchFamily="18" charset="0"/>
            </a:endParaRPr>
          </a:p>
          <a:p>
            <a:pPr marL="609600" indent="-609600" eaLnBrk="1" hangingPunct="1">
              <a:lnSpc>
                <a:spcPct val="80000"/>
              </a:lnSpc>
              <a:buFontTx/>
              <a:buNone/>
              <a:defRPr/>
            </a:pPr>
            <a:r>
              <a:rPr lang="en-US" sz="2400" b="1" dirty="0" smtClean="0">
                <a:solidFill>
                  <a:srgbClr val="000099"/>
                </a:solidFill>
                <a:effectLst/>
                <a:latin typeface="Times New Roman" pitchFamily="18" charset="0"/>
              </a:rPr>
              <a:t> -   </a:t>
            </a:r>
            <a:r>
              <a:rPr lang="en-US" sz="2400" b="1" dirty="0" err="1" smtClean="0">
                <a:solidFill>
                  <a:srgbClr val="000099"/>
                </a:solidFill>
                <a:effectLst/>
                <a:latin typeface="Times New Roman" pitchFamily="18" charset="0"/>
              </a:rPr>
              <a:t>Ước</a:t>
            </a:r>
            <a:r>
              <a:rPr lang="en-US" sz="2400" b="1" dirty="0" smtClean="0">
                <a:solidFill>
                  <a:srgbClr val="000099"/>
                </a:solidFill>
                <a:effectLst/>
                <a:latin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effectLst/>
                <a:latin typeface="Times New Roman" pitchFamily="18" charset="0"/>
              </a:rPr>
              <a:t>mơ</a:t>
            </a:r>
            <a:r>
              <a:rPr lang="en-US" sz="2400" b="1" dirty="0" smtClean="0">
                <a:solidFill>
                  <a:srgbClr val="000099"/>
                </a:solidFill>
                <a:effectLst/>
                <a:latin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effectLst/>
                <a:latin typeface="Times New Roman" pitchFamily="18" charset="0"/>
              </a:rPr>
              <a:t>bị</a:t>
            </a:r>
            <a:r>
              <a:rPr lang="en-US" sz="2400" b="1" dirty="0" smtClean="0">
                <a:solidFill>
                  <a:srgbClr val="000099"/>
                </a:solidFill>
                <a:effectLst/>
                <a:latin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effectLst/>
                <a:latin typeface="Times New Roman" pitchFamily="18" charset="0"/>
              </a:rPr>
              <a:t>đánh</a:t>
            </a:r>
            <a:r>
              <a:rPr lang="en-US" sz="2400" b="1" dirty="0" smtClean="0">
                <a:solidFill>
                  <a:srgbClr val="000099"/>
                </a:solidFill>
                <a:effectLst/>
                <a:latin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effectLst/>
                <a:latin typeface="Times New Roman" pitchFamily="18" charset="0"/>
              </a:rPr>
              <a:t>giá</a:t>
            </a:r>
            <a:r>
              <a:rPr lang="en-US" sz="2400" b="1" dirty="0" smtClean="0">
                <a:solidFill>
                  <a:srgbClr val="000099"/>
                </a:solidFill>
                <a:effectLst/>
                <a:latin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effectLst/>
                <a:latin typeface="Times New Roman" pitchFamily="18" charset="0"/>
              </a:rPr>
              <a:t>thấp</a:t>
            </a:r>
            <a:r>
              <a:rPr lang="en-US" sz="2400" dirty="0" smtClean="0">
                <a:solidFill>
                  <a:srgbClr val="000099"/>
                </a:solidFill>
                <a:effectLst/>
                <a:latin typeface="Times New Roman" pitchFamily="18" charset="0"/>
              </a:rPr>
              <a:t>: </a:t>
            </a:r>
            <a:r>
              <a:rPr lang="en-US" sz="2400" dirty="0" err="1" smtClean="0">
                <a:solidFill>
                  <a:srgbClr val="00040C"/>
                </a:solidFill>
                <a:effectLst/>
                <a:latin typeface="Times New Roman" pitchFamily="18" charset="0"/>
              </a:rPr>
              <a:t>là</a:t>
            </a:r>
            <a:r>
              <a:rPr lang="en-US" sz="2400" dirty="0" smtClean="0">
                <a:solidFill>
                  <a:srgbClr val="00040C"/>
                </a:solidFill>
                <a:effectLst/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40C"/>
                </a:solidFill>
                <a:effectLst/>
                <a:latin typeface="Times New Roman" pitchFamily="18" charset="0"/>
              </a:rPr>
              <a:t>những</a:t>
            </a:r>
            <a:r>
              <a:rPr lang="en-US" sz="2400" dirty="0" smtClean="0">
                <a:solidFill>
                  <a:srgbClr val="00040C"/>
                </a:solidFill>
                <a:effectLst/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40C"/>
                </a:solidFill>
                <a:effectLst/>
                <a:latin typeface="Times New Roman" pitchFamily="18" charset="0"/>
              </a:rPr>
              <a:t>ước</a:t>
            </a:r>
            <a:r>
              <a:rPr lang="en-US" sz="2400" dirty="0" smtClean="0">
                <a:solidFill>
                  <a:srgbClr val="00040C"/>
                </a:solidFill>
                <a:effectLst/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40C"/>
                </a:solidFill>
                <a:effectLst/>
                <a:latin typeface="Times New Roman" pitchFamily="18" charset="0"/>
              </a:rPr>
              <a:t>mơ</a:t>
            </a:r>
            <a:r>
              <a:rPr lang="en-US" sz="2400" dirty="0" smtClean="0">
                <a:solidFill>
                  <a:srgbClr val="00040C"/>
                </a:solidFill>
                <a:effectLst/>
                <a:latin typeface="Times New Roman" pitchFamily="18" charset="0"/>
              </a:rPr>
              <a:t> phi </a:t>
            </a:r>
            <a:r>
              <a:rPr lang="en-US" sz="2400" dirty="0" err="1" smtClean="0">
                <a:solidFill>
                  <a:srgbClr val="00040C"/>
                </a:solidFill>
                <a:effectLst/>
                <a:latin typeface="Times New Roman" pitchFamily="18" charset="0"/>
              </a:rPr>
              <a:t>lí</a:t>
            </a:r>
            <a:r>
              <a:rPr lang="en-US" sz="2400" dirty="0" smtClean="0">
                <a:solidFill>
                  <a:srgbClr val="00040C"/>
                </a:solidFill>
                <a:effectLst/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40C"/>
                </a:solidFill>
                <a:effectLst/>
                <a:latin typeface="Times New Roman" pitchFamily="18" charset="0"/>
              </a:rPr>
              <a:t>không</a:t>
            </a:r>
            <a:r>
              <a:rPr lang="en-US" sz="2400" dirty="0" smtClean="0">
                <a:solidFill>
                  <a:srgbClr val="00040C"/>
                </a:solidFill>
                <a:effectLst/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40C"/>
                </a:solidFill>
                <a:effectLst/>
                <a:latin typeface="Times New Roman" pitchFamily="18" charset="0"/>
              </a:rPr>
              <a:t>thể</a:t>
            </a:r>
            <a:r>
              <a:rPr lang="en-US" sz="2400" dirty="0" smtClean="0">
                <a:solidFill>
                  <a:srgbClr val="00040C"/>
                </a:solidFill>
                <a:effectLst/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40C"/>
                </a:solidFill>
                <a:effectLst/>
                <a:latin typeface="Times New Roman" pitchFamily="18" charset="0"/>
              </a:rPr>
              <a:t>thực</a:t>
            </a:r>
            <a:r>
              <a:rPr lang="en-US" sz="2400" dirty="0" smtClean="0">
                <a:solidFill>
                  <a:srgbClr val="00040C"/>
                </a:solidFill>
                <a:effectLst/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40C"/>
                </a:solidFill>
                <a:effectLst/>
                <a:latin typeface="Times New Roman" pitchFamily="18" charset="0"/>
              </a:rPr>
              <a:t>hiện</a:t>
            </a:r>
            <a:r>
              <a:rPr lang="en-US" sz="2400" dirty="0" smtClean="0">
                <a:solidFill>
                  <a:srgbClr val="00040C"/>
                </a:solidFill>
                <a:effectLst/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40C"/>
                </a:solidFill>
                <a:effectLst/>
                <a:latin typeface="Times New Roman" pitchFamily="18" charset="0"/>
              </a:rPr>
              <a:t>được</a:t>
            </a:r>
            <a:r>
              <a:rPr lang="en-US" sz="2400" dirty="0" smtClean="0">
                <a:solidFill>
                  <a:srgbClr val="00040C"/>
                </a:solidFill>
                <a:effectLst/>
                <a:latin typeface="Times New Roman" pitchFamily="18" charset="0"/>
              </a:rPr>
              <a:t>. Hoặc là những ước mơ ích kỉ, có lợi cho bản thân nhưng gây hại cho người khác</a:t>
            </a:r>
            <a:endParaRPr lang="en-US" sz="2400" dirty="0" smtClean="0">
              <a:solidFill>
                <a:srgbClr val="000099"/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2439994"/>
  <p:tag name="VIOLETTITLE" val="Tuần 9. MRVT: Ước mơ"/>
  <p:tag name="VIOLETLESSON" val="17"/>
  <p:tag name="VIOLETCATID" val="7840645"/>
  <p:tag name="VIOLETSUBJECT" val="Luyện từ và câu 4"/>
  <p:tag name="VIOLETAUTHORID" val="5762025"/>
  <p:tag name="VIOLETAUTHORNAME" val="Đỗ Thị Xuân"/>
  <p:tag name="VIOLETAUTHORAVATAR" val="no_avatarf.jpg"/>
  <p:tag name="VIOLETAUTHORADDRESS" val="truongtieuhoctaleng - laichau"/>
  <p:tag name="VIOLETDATE" val="2018-10-15 19:53:36"/>
  <p:tag name="VIOLETHIT" val="55"/>
  <p:tag name="VIOLETLIKE" val="0"/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2&quot;/&gt;&lt;property id=&quot;20307&quot; value=&quot;258&quot;/&gt;&lt;/object&gt;&lt;object type=&quot;3&quot; unique_id=&quot;10005&quot;&gt;&lt;property id=&quot;20148&quot; value=&quot;5&quot;/&gt;&lt;property id=&quot;20300&quot; value=&quot;Slide 3&quot;/&gt;&lt;property id=&quot;20307&quot; value=&quot;328&quot;/&gt;&lt;/object&gt;&lt;object type=&quot;3&quot; unique_id=&quot;10006&quot;&gt;&lt;property id=&quot;20148&quot; value=&quot;5&quot;/&gt;&lt;property id=&quot;20300&quot; value=&quot;Slide 4&quot;/&gt;&lt;property id=&quot;20307&quot; value=&quot;304&quot;/&gt;&lt;/object&gt;&lt;object type=&quot;3&quot; unique_id=&quot;10007&quot;&gt;&lt;property id=&quot;20148&quot; value=&quot;5&quot;/&gt;&lt;property id=&quot;20300&quot; value=&quot;Slide 5&quot;/&gt;&lt;property id=&quot;20307&quot; value=&quot;284&quot;/&gt;&lt;/object&gt;&lt;object type=&quot;3&quot; unique_id=&quot;10008&quot;&gt;&lt;property id=&quot;20148&quot; value=&quot;5&quot;/&gt;&lt;property id=&quot;20300&quot; value=&quot;Slide 6&quot;/&gt;&lt;property id=&quot;20307&quot; value=&quot;305&quot;/&gt;&lt;/object&gt;&lt;object type=&quot;3&quot; unique_id=&quot;10009&quot;&gt;&lt;property id=&quot;20148&quot; value=&quot;5&quot;/&gt;&lt;property id=&quot;20300&quot; value=&quot;Slide 7&quot;/&gt;&lt;property id=&quot;20307&quot; value=&quot;314&quot;/&gt;&lt;/object&gt;&lt;object type=&quot;3&quot; unique_id=&quot;10010&quot;&gt;&lt;property id=&quot;20148&quot; value=&quot;5&quot;/&gt;&lt;property id=&quot;20300&quot; value=&quot;Slide 8&quot;/&gt;&lt;property id=&quot;20307&quot; value=&quot;285&quot;/&gt;&lt;/object&gt;&lt;object type=&quot;3&quot; unique_id=&quot;10011&quot;&gt;&lt;property id=&quot;20148&quot; value=&quot;5&quot;/&gt;&lt;property id=&quot;20300&quot; value=&quot;Slide 9&quot;/&gt;&lt;property id=&quot;20307&quot; value=&quot;330&quot;/&gt;&lt;/object&gt;&lt;object type=&quot;3&quot; unique_id=&quot;10012&quot;&gt;&lt;property id=&quot;20148&quot; value=&quot;5&quot;/&gt;&lt;property id=&quot;20300&quot; value=&quot;Slide 10&quot;/&gt;&lt;property id=&quot;20307&quot; value=&quot;315&quot;/&gt;&lt;/object&gt;&lt;object type=&quot;3&quot; unique_id=&quot;10013&quot;&gt;&lt;property id=&quot;20148&quot; value=&quot;5&quot;/&gt;&lt;property id=&quot;20300&quot; value=&quot;Slide 11&quot;/&gt;&lt;property id=&quot;20307&quot; value=&quot;336&quot;/&gt;&lt;/object&gt;&lt;object type=&quot;3&quot; unique_id=&quot;10014&quot;&gt;&lt;property id=&quot;20148&quot; value=&quot;5&quot;/&gt;&lt;property id=&quot;20300&quot; value=&quot;Slide 12&quot;/&gt;&lt;property id=&quot;20307&quot; value=&quot;338&quot;/&gt;&lt;/object&gt;&lt;object type=&quot;3&quot; unique_id=&quot;10015&quot;&gt;&lt;property id=&quot;20148&quot; value=&quot;5&quot;/&gt;&lt;property id=&quot;20300&quot; value=&quot;Slide 13&quot;/&gt;&lt;property id=&quot;20307&quot; value=&quot;320&quot;/&gt;&lt;/object&gt;&lt;object type=&quot;3&quot; unique_id=&quot;10016&quot;&gt;&lt;property id=&quot;20148&quot; value=&quot;5&quot;/&gt;&lt;property id=&quot;20300&quot; value=&quot;Slide 14&quot;/&gt;&lt;property id=&quot;20307&quot; value=&quot;321&quot;/&gt;&lt;/object&gt;&lt;object type=&quot;3&quot; unique_id=&quot;10017&quot;&gt;&lt;property id=&quot;20148&quot; value=&quot;5&quot;/&gt;&lt;property id=&quot;20300&quot; value=&quot;Slide 15&quot;/&gt;&lt;property id=&quot;20307&quot; value=&quot;335&quot;/&gt;&lt;/object&gt;&lt;object type=&quot;3&quot; unique_id=&quot;10018&quot;&gt;&lt;property id=&quot;20148&quot; value=&quot;5&quot;/&gt;&lt;property id=&quot;20300&quot; value=&quot;Slide 16&quot;/&gt;&lt;property id=&quot;20307&quot; value=&quot;325&quot;/&gt;&lt;/object&gt;&lt;object type=&quot;3&quot; unique_id=&quot;10019&quot;&gt;&lt;property id=&quot;20148&quot; value=&quot;5&quot;/&gt;&lt;property id=&quot;20300&quot; value=&quot;Slide 17&quot;/&gt;&lt;property id=&quot;20307&quot; value=&quot;334&quot;/&gt;&lt;/object&gt;&lt;object type=&quot;3&quot; unique_id=&quot;10020&quot;&gt;&lt;property id=&quot;20148&quot; value=&quot;5&quot;/&gt;&lt;property id=&quot;20300&quot; value=&quot;Slide 18&quot;/&gt;&lt;property id=&quot;20307&quot; value=&quot;318&quot;/&gt;&lt;/object&gt;&lt;object type=&quot;3&quot; unique_id=&quot;10258&quot;&gt;&lt;property id=&quot;20148&quot; value=&quot;5&quot;/&gt;&lt;property id=&quot;20300&quot; value=&quot;Slide 1&quot;/&gt;&lt;property id=&quot;20307&quot; value=&quot;339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imes New Roman"/>
        <a:ea typeface=""/>
        <a:cs typeface="Arial"/>
      </a:majorFont>
      <a:minorFont>
        <a:latin typeface="Times New Roman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aple">
  <a:themeElements>
    <a:clrScheme name="Maple 1">
      <a:dk1>
        <a:srgbClr val="BB5F03"/>
      </a:dk1>
      <a:lt1>
        <a:srgbClr val="FFFFFF"/>
      </a:lt1>
      <a:dk2>
        <a:srgbClr val="993300"/>
      </a:dk2>
      <a:lt2>
        <a:srgbClr val="FEEC94"/>
      </a:lt2>
      <a:accent1>
        <a:srgbClr val="FF9900"/>
      </a:accent1>
      <a:accent2>
        <a:srgbClr val="B76A03"/>
      </a:accent2>
      <a:accent3>
        <a:srgbClr val="CAADAA"/>
      </a:accent3>
      <a:accent4>
        <a:srgbClr val="DADADA"/>
      </a:accent4>
      <a:accent5>
        <a:srgbClr val="FFCAAA"/>
      </a:accent5>
      <a:accent6>
        <a:srgbClr val="A65F02"/>
      </a:accent6>
      <a:hlink>
        <a:srgbClr val="FFFFCC"/>
      </a:hlink>
      <a:folHlink>
        <a:srgbClr val="CCCC00"/>
      </a:folHlink>
    </a:clrScheme>
    <a:fontScheme name="Maple">
      <a:majorFont>
        <a:latin typeface="Times New Roman"/>
        <a:ea typeface=""/>
        <a:cs typeface="Arial"/>
      </a:majorFont>
      <a:minorFont>
        <a:latin typeface="Times New Roman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aple 1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2">
        <a:dk1>
          <a:srgbClr val="EA9306"/>
        </a:dk1>
        <a:lt1>
          <a:srgbClr val="FFFFFF"/>
        </a:lt1>
        <a:dk2>
          <a:srgbClr val="FAC120"/>
        </a:dk2>
        <a:lt2>
          <a:srgbClr val="FFFDD1"/>
        </a:lt2>
        <a:accent1>
          <a:srgbClr val="CC6600"/>
        </a:accent1>
        <a:accent2>
          <a:srgbClr val="FF9933"/>
        </a:accent2>
        <a:accent3>
          <a:srgbClr val="FCDDAB"/>
        </a:accent3>
        <a:accent4>
          <a:srgbClr val="DADADA"/>
        </a:accent4>
        <a:accent5>
          <a:srgbClr val="E2B8AA"/>
        </a:accent5>
        <a:accent6>
          <a:srgbClr val="E78A2D"/>
        </a:accent6>
        <a:hlink>
          <a:srgbClr val="A50021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3">
        <a:dk1>
          <a:srgbClr val="000000"/>
        </a:dk1>
        <a:lt1>
          <a:srgbClr val="FFFFCC"/>
        </a:lt1>
        <a:dk2>
          <a:srgbClr val="A26D18"/>
        </a:dk2>
        <a:lt2>
          <a:srgbClr val="F9D793"/>
        </a:lt2>
        <a:accent1>
          <a:srgbClr val="FFD05B"/>
        </a:accent1>
        <a:accent2>
          <a:srgbClr val="FEE1A8"/>
        </a:accent2>
        <a:accent3>
          <a:srgbClr val="FFFFE2"/>
        </a:accent3>
        <a:accent4>
          <a:srgbClr val="000000"/>
        </a:accent4>
        <a:accent5>
          <a:srgbClr val="FFE4B5"/>
        </a:accent5>
        <a:accent6>
          <a:srgbClr val="E6CC98"/>
        </a:accent6>
        <a:hlink>
          <a:srgbClr val="FF0000"/>
        </a:hlink>
        <a:folHlink>
          <a:srgbClr val="CC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ple 4">
        <a:dk1>
          <a:srgbClr val="008000"/>
        </a:dk1>
        <a:lt1>
          <a:srgbClr val="FFFFFF"/>
        </a:lt1>
        <a:dk2>
          <a:srgbClr val="005800"/>
        </a:dk2>
        <a:lt2>
          <a:srgbClr val="FFFFCC"/>
        </a:lt2>
        <a:accent1>
          <a:srgbClr val="00CC99"/>
        </a:accent1>
        <a:accent2>
          <a:srgbClr val="007825"/>
        </a:accent2>
        <a:accent3>
          <a:srgbClr val="AAB4AA"/>
        </a:accent3>
        <a:accent4>
          <a:srgbClr val="DADADA"/>
        </a:accent4>
        <a:accent5>
          <a:srgbClr val="AAE2CA"/>
        </a:accent5>
        <a:accent6>
          <a:srgbClr val="006C20"/>
        </a:accent6>
        <a:hlink>
          <a:srgbClr val="9966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5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CC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6">
        <a:dk1>
          <a:srgbClr val="006699"/>
        </a:dk1>
        <a:lt1>
          <a:srgbClr val="FFFFFF"/>
        </a:lt1>
        <a:dk2>
          <a:srgbClr val="006666"/>
        </a:dk2>
        <a:lt2>
          <a:srgbClr val="CCECFF"/>
        </a:lt2>
        <a:accent1>
          <a:srgbClr val="00CCFF"/>
        </a:accent1>
        <a:accent2>
          <a:srgbClr val="017A83"/>
        </a:accent2>
        <a:accent3>
          <a:srgbClr val="AAB8B8"/>
        </a:accent3>
        <a:accent4>
          <a:srgbClr val="DADADA"/>
        </a:accent4>
        <a:accent5>
          <a:srgbClr val="AAE2FF"/>
        </a:accent5>
        <a:accent6>
          <a:srgbClr val="016E76"/>
        </a:accent6>
        <a:hlink>
          <a:srgbClr val="FFFFCC"/>
        </a:hlink>
        <a:folHlink>
          <a:srgbClr val="99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7">
        <a:dk1>
          <a:srgbClr val="80ACC4"/>
        </a:dk1>
        <a:lt1>
          <a:srgbClr val="FFFFFF"/>
        </a:lt1>
        <a:dk2>
          <a:srgbClr val="B3D1DF"/>
        </a:dk2>
        <a:lt2>
          <a:srgbClr val="FFFFFF"/>
        </a:lt2>
        <a:accent1>
          <a:srgbClr val="5089A8"/>
        </a:accent1>
        <a:accent2>
          <a:srgbClr val="BBC6DB"/>
        </a:accent2>
        <a:accent3>
          <a:srgbClr val="D6E5EC"/>
        </a:accent3>
        <a:accent4>
          <a:srgbClr val="DADADA"/>
        </a:accent4>
        <a:accent5>
          <a:srgbClr val="B3C4D1"/>
        </a:accent5>
        <a:accent6>
          <a:srgbClr val="A9B3C6"/>
        </a:accent6>
        <a:hlink>
          <a:srgbClr val="0000FF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8">
        <a:dk1>
          <a:srgbClr val="5700AE"/>
        </a:dk1>
        <a:lt1>
          <a:srgbClr val="FFFFFF"/>
        </a:lt1>
        <a:dk2>
          <a:srgbClr val="7301CB"/>
        </a:dk2>
        <a:lt2>
          <a:srgbClr val="C5C5FF"/>
        </a:lt2>
        <a:accent1>
          <a:srgbClr val="9999FF"/>
        </a:accent1>
        <a:accent2>
          <a:srgbClr val="7000E0"/>
        </a:accent2>
        <a:accent3>
          <a:srgbClr val="BCAAE2"/>
        </a:accent3>
        <a:accent4>
          <a:srgbClr val="DADADA"/>
        </a:accent4>
        <a:accent5>
          <a:srgbClr val="CACAFF"/>
        </a:accent5>
        <a:accent6>
          <a:srgbClr val="6500CB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9">
        <a:dk1>
          <a:srgbClr val="003366"/>
        </a:dk1>
        <a:lt1>
          <a:srgbClr val="FFFFFF"/>
        </a:lt1>
        <a:dk2>
          <a:srgbClr val="003366"/>
        </a:dk2>
        <a:lt2>
          <a:srgbClr val="CBD5DF"/>
        </a:lt2>
        <a:accent1>
          <a:srgbClr val="A9BEE9"/>
        </a:accent1>
        <a:accent2>
          <a:srgbClr val="D6E4F2"/>
        </a:accent2>
        <a:accent3>
          <a:srgbClr val="FFFFFF"/>
        </a:accent3>
        <a:accent4>
          <a:srgbClr val="002A56"/>
        </a:accent4>
        <a:accent5>
          <a:srgbClr val="D1DBF2"/>
        </a:accent5>
        <a:accent6>
          <a:srgbClr val="C2CFDB"/>
        </a:accent6>
        <a:hlink>
          <a:srgbClr val="0000CC"/>
        </a:hlink>
        <a:folHlink>
          <a:srgbClr val="8668E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Ocean">
  <a:themeElements>
    <a:clrScheme name="1_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1_Ocean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Maple 3">
    <a:dk1>
      <a:srgbClr val="000000"/>
    </a:dk1>
    <a:lt1>
      <a:srgbClr val="FFFFCC"/>
    </a:lt1>
    <a:dk2>
      <a:srgbClr val="A26D18"/>
    </a:dk2>
    <a:lt2>
      <a:srgbClr val="F9D793"/>
    </a:lt2>
    <a:accent1>
      <a:srgbClr val="FFD05B"/>
    </a:accent1>
    <a:accent2>
      <a:srgbClr val="FEE1A8"/>
    </a:accent2>
    <a:accent3>
      <a:srgbClr val="FFFFE2"/>
    </a:accent3>
    <a:accent4>
      <a:srgbClr val="000000"/>
    </a:accent4>
    <a:accent5>
      <a:srgbClr val="FFE4B5"/>
    </a:accent5>
    <a:accent6>
      <a:srgbClr val="E6CC98"/>
    </a:accent6>
    <a:hlink>
      <a:srgbClr val="FF0000"/>
    </a:hlink>
    <a:folHlink>
      <a:srgbClr val="CC6600"/>
    </a:folHlink>
  </a:clrScheme>
</a:themeOverride>
</file>

<file path=ppt/theme/themeOverride2.xml><?xml version="1.0" encoding="utf-8"?>
<a:themeOverride xmlns:a="http://schemas.openxmlformats.org/drawingml/2006/main">
  <a:clrScheme name="Maple 3">
    <a:dk1>
      <a:srgbClr val="000000"/>
    </a:dk1>
    <a:lt1>
      <a:srgbClr val="FFFFCC"/>
    </a:lt1>
    <a:dk2>
      <a:srgbClr val="A26D18"/>
    </a:dk2>
    <a:lt2>
      <a:srgbClr val="F9D793"/>
    </a:lt2>
    <a:accent1>
      <a:srgbClr val="FFD05B"/>
    </a:accent1>
    <a:accent2>
      <a:srgbClr val="FEE1A8"/>
    </a:accent2>
    <a:accent3>
      <a:srgbClr val="FFFFE2"/>
    </a:accent3>
    <a:accent4>
      <a:srgbClr val="000000"/>
    </a:accent4>
    <a:accent5>
      <a:srgbClr val="FFE4B5"/>
    </a:accent5>
    <a:accent6>
      <a:srgbClr val="E6CC98"/>
    </a:accent6>
    <a:hlink>
      <a:srgbClr val="FF0000"/>
    </a:hlink>
    <a:folHlink>
      <a:srgbClr val="CC6600"/>
    </a:folHlink>
  </a:clrScheme>
</a:themeOverride>
</file>

<file path=ppt/theme/themeOverride3.xml><?xml version="1.0" encoding="utf-8"?>
<a:themeOverride xmlns:a="http://schemas.openxmlformats.org/drawingml/2006/main">
  <a:clrScheme name="Ocean 8">
    <a:dk1>
      <a:srgbClr val="000000"/>
    </a:dk1>
    <a:lt1>
      <a:srgbClr val="FFFFFF"/>
    </a:lt1>
    <a:dk2>
      <a:srgbClr val="FFBA2F"/>
    </a:dk2>
    <a:lt2>
      <a:srgbClr val="A50021"/>
    </a:lt2>
    <a:accent1>
      <a:srgbClr val="FF6600"/>
    </a:accent1>
    <a:accent2>
      <a:srgbClr val="CC6600"/>
    </a:accent2>
    <a:accent3>
      <a:srgbClr val="FFD9AD"/>
    </a:accent3>
    <a:accent4>
      <a:srgbClr val="DADADA"/>
    </a:accent4>
    <a:accent5>
      <a:srgbClr val="FFB8AA"/>
    </a:accent5>
    <a:accent6>
      <a:srgbClr val="B95C00"/>
    </a:accent6>
    <a:hlink>
      <a:srgbClr val="663300"/>
    </a:hlink>
    <a:folHlink>
      <a:srgbClr val="CC9900"/>
    </a:folHlink>
  </a:clrScheme>
</a:themeOverride>
</file>

<file path=ppt/theme/themeOverride4.xml><?xml version="1.0" encoding="utf-8"?>
<a:themeOverride xmlns:a="http://schemas.openxmlformats.org/drawingml/2006/main">
  <a:clrScheme name="Ocean 8">
    <a:dk1>
      <a:srgbClr val="000000"/>
    </a:dk1>
    <a:lt1>
      <a:srgbClr val="FFFFFF"/>
    </a:lt1>
    <a:dk2>
      <a:srgbClr val="FFBA2F"/>
    </a:dk2>
    <a:lt2>
      <a:srgbClr val="A50021"/>
    </a:lt2>
    <a:accent1>
      <a:srgbClr val="FF6600"/>
    </a:accent1>
    <a:accent2>
      <a:srgbClr val="CC6600"/>
    </a:accent2>
    <a:accent3>
      <a:srgbClr val="FFD9AD"/>
    </a:accent3>
    <a:accent4>
      <a:srgbClr val="DADADA"/>
    </a:accent4>
    <a:accent5>
      <a:srgbClr val="FFB8AA"/>
    </a:accent5>
    <a:accent6>
      <a:srgbClr val="B95C00"/>
    </a:accent6>
    <a:hlink>
      <a:srgbClr val="663300"/>
    </a:hlink>
    <a:folHlink>
      <a:srgbClr val="CC9900"/>
    </a:folHlink>
  </a:clrScheme>
</a:themeOverride>
</file>

<file path=ppt/theme/themeOverride5.xml><?xml version="1.0" encoding="utf-8"?>
<a:themeOverride xmlns:a="http://schemas.openxmlformats.org/drawingml/2006/main">
  <a:clrScheme name="1_Ocean 2">
    <a:dk1>
      <a:srgbClr val="000066"/>
    </a:dk1>
    <a:lt1>
      <a:srgbClr val="FFFFFF"/>
    </a:lt1>
    <a:dk2>
      <a:srgbClr val="5D93FF"/>
    </a:dk2>
    <a:lt2>
      <a:srgbClr val="FFFFFF"/>
    </a:lt2>
    <a:accent1>
      <a:srgbClr val="6666FF"/>
    </a:accent1>
    <a:accent2>
      <a:srgbClr val="9999FF"/>
    </a:accent2>
    <a:accent3>
      <a:srgbClr val="B6C8FF"/>
    </a:accent3>
    <a:accent4>
      <a:srgbClr val="DADADA"/>
    </a:accent4>
    <a:accent5>
      <a:srgbClr val="B8B8FF"/>
    </a:accent5>
    <a:accent6>
      <a:srgbClr val="8A8AE7"/>
    </a:accent6>
    <a:hlink>
      <a:srgbClr val="FF3300"/>
    </a:hlink>
    <a:folHlink>
      <a:srgbClr val="FF9900"/>
    </a:folHlink>
  </a:clrScheme>
</a:themeOverride>
</file>

<file path=ppt/theme/themeOverride6.xml><?xml version="1.0" encoding="utf-8"?>
<a:themeOverride xmlns:a="http://schemas.openxmlformats.org/drawingml/2006/main">
  <a:clrScheme name="1_Ocean 2">
    <a:dk1>
      <a:srgbClr val="000066"/>
    </a:dk1>
    <a:lt1>
      <a:srgbClr val="FFFFFF"/>
    </a:lt1>
    <a:dk2>
      <a:srgbClr val="5D93FF"/>
    </a:dk2>
    <a:lt2>
      <a:srgbClr val="FFFFFF"/>
    </a:lt2>
    <a:accent1>
      <a:srgbClr val="6666FF"/>
    </a:accent1>
    <a:accent2>
      <a:srgbClr val="9999FF"/>
    </a:accent2>
    <a:accent3>
      <a:srgbClr val="B6C8FF"/>
    </a:accent3>
    <a:accent4>
      <a:srgbClr val="DADADA"/>
    </a:accent4>
    <a:accent5>
      <a:srgbClr val="B8B8FF"/>
    </a:accent5>
    <a:accent6>
      <a:srgbClr val="8A8AE7"/>
    </a:accent6>
    <a:hlink>
      <a:srgbClr val="FF3300"/>
    </a:hlink>
    <a:folHlink>
      <a:srgbClr val="FF99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1035</TotalTime>
  <Words>1280</Words>
  <Application>Microsoft Office PowerPoint</Application>
  <PresentationFormat>On-screen Show (4:3)</PresentationFormat>
  <Paragraphs>158</Paragraphs>
  <Slides>18</Slides>
  <Notes>0</Notes>
  <HiddenSlides>0</HiddenSlides>
  <MMClips>7</MMClips>
  <ScaleCrop>false</ScaleCrop>
  <HeadingPairs>
    <vt:vector size="6" baseType="variant"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Ocean</vt:lpstr>
      <vt:lpstr>Maple</vt:lpstr>
      <vt:lpstr>1_Ocean</vt:lpstr>
      <vt:lpstr>Equation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Nguyen Duong</dc:creator>
  <cp:lastModifiedBy>AutoBVT</cp:lastModifiedBy>
  <cp:revision>129</cp:revision>
  <dcterms:created xsi:type="dcterms:W3CDTF">2009-03-19T06:52:14Z</dcterms:created>
  <dcterms:modified xsi:type="dcterms:W3CDTF">2018-10-17T03:52:41Z</dcterms:modified>
</cp:coreProperties>
</file>